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8"/>
  </p:normalViewPr>
  <p:slideViewPr>
    <p:cSldViewPr snapToGrid="0" snapToObjects="1">
      <p:cViewPr varScale="1">
        <p:scale>
          <a:sx n="78" d="100"/>
          <a:sy n="78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slide" Target="slides/slide1.xml" Id="rId3" /><Relationship Type="http://schemas.openxmlformats.org/officeDocument/2006/relationships/presProps" Target="presProps.xml" Id="rId7" /><Relationship Type="http://schemas.openxmlformats.org/officeDocument/2006/relationships/slideMaster" Target="slideMasters/slideMaster1.xml" Id="rId2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tableStyles" Target="tableStyles.xml" Id="rId10" /><Relationship Type="http://schemas.openxmlformats.org/officeDocument/2006/relationships/slide" Target="slides/slide2.xml" Id="rId4" /><Relationship Type="http://schemas.openxmlformats.org/officeDocument/2006/relationships/theme" Target="theme/theme1.xml" Id="rId9" /><Relationship Type="http://schemas.openxmlformats.org/officeDocument/2006/relationships/customXml" Target="/customXML/item2.xml" Id="Rca166e517537473d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2652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1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7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6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5218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1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5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334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956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44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8EF8E-E41B-654C-991D-D3E47CCAF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62594A-1EE5-9749-8F71-0A360A945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Helen </a:t>
            </a:r>
            <a:r>
              <a:rPr lang="en-US" dirty="0" err="1"/>
              <a:t>Vea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6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C7134-6705-344C-90F0-3CB0F7D2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 AM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B22EDD4-A907-EA41-A41E-63C2C1E77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6" y="1991518"/>
            <a:ext cx="2646563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4FB1EE-2731-4F47-949D-6D9CAF4D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985962"/>
            <a:ext cx="2686050" cy="358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BB9514-B3E1-8240-A55D-3393F12FF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828" y="908050"/>
            <a:ext cx="47625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1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69464-BCC7-CB40-A441-98ED17CC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96" y="614362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dirty="0"/>
              <a:t>I FEEL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BE41BE-B8C7-8742-978E-CC6AC7080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41" y="2443162"/>
            <a:ext cx="3311129" cy="4414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3E5AF2-0636-7244-B032-34323EFF9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96" y="3706145"/>
            <a:ext cx="5253527" cy="3151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37A5DD-601E-494C-BFE4-300521E8F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205" y="0"/>
            <a:ext cx="3037795" cy="4071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0D8F53-9B8C-064E-9C4D-3C765E3C9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737" y="4071938"/>
            <a:ext cx="2992730" cy="27860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C5A305-6C13-9E4B-ACFE-CF49E9885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505" y="0"/>
            <a:ext cx="3695700" cy="2771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82AEAE-FB4E-9E41-93BA-5514F4486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3914" y="0"/>
            <a:ext cx="2779609" cy="37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8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B992E-FD91-AA46-8BEB-DE7A1492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2" y="2500313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dirty="0"/>
              <a:t>I AM GOING TO BE…</a:t>
            </a:r>
          </a:p>
        </p:txBody>
      </p:sp>
    </p:spTree>
    <p:extLst>
      <p:ext uri="{BB962C8B-B14F-4D97-AF65-F5344CB8AC3E}">
        <p14:creationId xmlns:p14="http://schemas.microsoft.com/office/powerpoint/2010/main" val="312701252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DC4691BF00A443899034738234036697" version="1.0.0">
  <systemFields>
    <field name="Objective-Id">
      <value order="0">A1457375</value>
    </field>
    <field name="Objective-Title">
      <value order="0">13 Oritetanga Conference Student Story - Helen Vea</value>
    </field>
    <field name="Objective-Description">
      <value order="0"/>
    </field>
    <field name="Objective-CreationStamp">
      <value order="0">2019-08-06T21:07:58Z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2019-08-12T21:59:44Z</value>
    </field>
    <field name="Objective-Owner">
      <value order="0">Lisa Eames</value>
    </field>
    <field name="Objective-Path">
      <value order="0">Objective Global Folder:TEC Global Folder:Career Development:Deliveries:Products and Services:Products and Events:Events:Oritetanga Event:Presentations from conference</value>
    </field>
    <field name="Objective-Parent">
      <value order="0">Presentations from conference</value>
    </field>
    <field name="Objective-State">
      <value order="0">Being Drafted</value>
    </field>
    <field name="Objective-VersionId">
      <value order="0">vA3226356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qA124798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Fund Name">
        <value order="0"/>
      </field>
      <field name="Objective-Sub Sector">
        <value order="0"/>
      </field>
      <field name="Objective-Reference">
        <value order="0"/>
      </field>
      <field name="Objective-Financial Year">
        <value order="0"/>
      </field>
      <field name="Objective-EDUMIS Number">
        <value order="0"/>
      </field>
      <field name="Objective-Action">
        <value order="0"/>
      </field>
      <field name="Objective-Calendar Year">
        <value order="0"/>
      </field>
      <field name="Objective-Date">
        <value order="0"/>
      </field>
      <field name="Objective-Responsible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{7D949715-EC23-6140-847B-474F76CB30CF}tf10001072</Template>
  <TotalTime>48</TotalTime>
  <Words>16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Franklin Gothic Book</vt:lpstr>
      <vt:lpstr>Crop</vt:lpstr>
      <vt:lpstr>My Journey</vt:lpstr>
      <vt:lpstr>I AM </vt:lpstr>
      <vt:lpstr>I FEEL </vt:lpstr>
      <vt:lpstr>I AM GOING TO BE…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Vea</dc:creator>
  <cp:lastModifiedBy>Lisa Eames</cp:lastModifiedBy>
  <cp:revision>5</cp:revision>
  <dcterms:created xsi:type="dcterms:W3CDTF">2019-07-30T04:16:36Z</dcterms:created>
  <dcterms:modified xsi:type="dcterms:W3CDTF">2019-08-04T22:04:46Z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A1457375</vt:lpwstr>
  </property>
  <property fmtid="{D5CDD505-2E9C-101B-9397-08002B2CF9AE}" pid="4" name="Objective-Title">
    <vt:lpwstr>13 Oritetanga Conference Student Story - Helen Vea</vt:lpwstr>
  </property>
  <property fmtid="{D5CDD505-2E9C-101B-9397-08002B2CF9AE}" pid="5" name="Objective-Description">
    <vt:lpwstr/>
  </property>
  <property fmtid="{D5CDD505-2E9C-101B-9397-08002B2CF9AE}" pid="6" name="Objective-CreationStamp">
    <vt:filetime>2019-08-06T21:07:58Z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2019-08-12T21:59:44Z</vt:filetime>
  </property>
  <property fmtid="{D5CDD505-2E9C-101B-9397-08002B2CF9AE}" pid="11" name="Objective-Owner">
    <vt:lpwstr>Lisa Eames</vt:lpwstr>
  </property>
  <property fmtid="{D5CDD505-2E9C-101B-9397-08002B2CF9AE}" pid="12" name="Objective-Path">
    <vt:lpwstr>Objective Global Folder:TEC Global Folder:Career Development:Deliveries:Products and Services:Products and Events:Events:Oritetanga Event:Presentations from conference</vt:lpwstr>
  </property>
  <property fmtid="{D5CDD505-2E9C-101B-9397-08002B2CF9AE}" pid="13" name="Objective-Parent">
    <vt:lpwstr>Presentations from conference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vA3226356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/>
  </property>
  <property fmtid="{D5CDD505-2E9C-101B-9397-08002B2CF9AE}" pid="19" name="Objective-FileNumber">
    <vt:lpwstr>qA124798</vt:lpwstr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Fund Name">
    <vt:lpwstr/>
  </property>
  <property fmtid="{D5CDD505-2E9C-101B-9397-08002B2CF9AE}" pid="23" name="Objective-Sub Sector">
    <vt:lpwstr/>
  </property>
  <property fmtid="{D5CDD505-2E9C-101B-9397-08002B2CF9AE}" pid="24" name="Objective-Reference">
    <vt:lpwstr/>
  </property>
  <property fmtid="{D5CDD505-2E9C-101B-9397-08002B2CF9AE}" pid="25" name="Objective-Financial Year">
    <vt:lpwstr/>
  </property>
  <property fmtid="{D5CDD505-2E9C-101B-9397-08002B2CF9AE}" pid="26" name="Objective-EDUMIS Number">
    <vt:lpwstr/>
  </property>
  <property fmtid="{D5CDD505-2E9C-101B-9397-08002B2CF9AE}" pid="27" name="Objective-Action">
    <vt:lpwstr/>
  </property>
  <property fmtid="{D5CDD505-2E9C-101B-9397-08002B2CF9AE}" pid="28" name="Objective-Calendar Year">
    <vt:lpwstr/>
  </property>
  <property fmtid="{D5CDD505-2E9C-101B-9397-08002B2CF9AE}" pid="29" name="Objective-Date">
    <vt:lpwstr/>
  </property>
  <property fmtid="{D5CDD505-2E9C-101B-9397-08002B2CF9AE}" pid="30" name="Objective-Responsible">
    <vt:lpwstr/>
  </property>
  <property fmtid="{D5CDD505-2E9C-101B-9397-08002B2CF9AE}" pid="31" name="Objective-Comment">
    <vt:lpwstr/>
  </property>
  <property fmtid="{D5CDD505-2E9C-101B-9397-08002B2CF9AE}" pid="32" name="Objective-Reference [system]">
    <vt:lpwstr/>
  </property>
  <property fmtid="{D5CDD505-2E9C-101B-9397-08002B2CF9AE}" pid="33" name="Objective-Date [system]">
    <vt:lpwstr/>
  </property>
  <property fmtid="{D5CDD505-2E9C-101B-9397-08002B2CF9AE}" pid="34" name="Objective-Action [system]">
    <vt:lpwstr/>
  </property>
  <property fmtid="{D5CDD505-2E9C-101B-9397-08002B2CF9AE}" pid="35" name="Objective-Responsible [system]">
    <vt:lpwstr/>
  </property>
  <property fmtid="{D5CDD505-2E9C-101B-9397-08002B2CF9AE}" pid="36" name="Objective-Financial Year [system]">
    <vt:lpwstr/>
  </property>
  <property fmtid="{D5CDD505-2E9C-101B-9397-08002B2CF9AE}" pid="37" name="Objective-Calendar Year [system]">
    <vt:lpwstr/>
  </property>
  <property fmtid="{D5CDD505-2E9C-101B-9397-08002B2CF9AE}" pid="38" name="Objective-EDUMIS Number [system]">
    <vt:lpwstr/>
  </property>
  <property fmtid="{D5CDD505-2E9C-101B-9397-08002B2CF9AE}" pid="39" name="Objective-Sub Sector [system]">
    <vt:lpwstr/>
  </property>
  <property fmtid="{D5CDD505-2E9C-101B-9397-08002B2CF9AE}" pid="40" name="Objective-Fund Name [system]">
    <vt:lpwstr/>
  </property>
</Properties>
</file>