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.xml" ContentType="application/vnd.openxmlformats-officedocument.customXml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docProps/core.xml" Id="rId3" /><Relationship Type="http://schemas.openxmlformats.org/package/2006/relationships/metadata/thumbnail" Target="docProps/thumbnail.jpeg" Id="rId2" /><Relationship Type="http://schemas.openxmlformats.org/officeDocument/2006/relationships/officeDocument" Target="ppt/presentation.xml" Id="rId1" /><Relationship Type="http://schemas.openxmlformats.org/officeDocument/2006/relationships/extended-properties" Target="docProps/app.xml" Id="rId4" /><Relationship Type="http://schemas.openxmlformats.org/officeDocument/2006/relationships/custom-properties" Target="/docProps/custom.xml" Id="Rbd9d0c8b4c3e4f42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276" r:id="rId2"/>
  </p:sldIdLst>
  <p:sldSz cx="12801600" cy="9601200" type="A3"/>
  <p:notesSz cx="9926638" cy="14355763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0">
          <p15:clr>
            <a:srgbClr val="A4A3A4"/>
          </p15:clr>
        </p15:guide>
        <p15:guide id="11" orient="horz" pos="2160">
          <p15:clr>
            <a:srgbClr val="A4A3A4"/>
          </p15:clr>
        </p15:guide>
        <p15:guide id="12" orient="horz" pos="393">
          <p15:clr>
            <a:srgbClr val="A4A3A4"/>
          </p15:clr>
        </p15:guide>
        <p15:guide id="13" pos="40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53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421" autoAdjust="0"/>
    <p:restoredTop sz="96171" autoAdjust="0"/>
  </p:normalViewPr>
  <p:slideViewPr>
    <p:cSldViewPr>
      <p:cViewPr>
        <p:scale>
          <a:sx n="85" d="100"/>
          <a:sy n="85" d="100"/>
        </p:scale>
        <p:origin x="-1188" y="-198"/>
      </p:cViewPr>
      <p:guideLst>
        <p:guide orient="horz" pos="2160"/>
        <p:guide orient="horz" pos="393"/>
        <p:guide/>
        <p:guide pos="4032"/>
      </p:guideLst>
    </p:cSldViewPr>
  </p:slideViewPr>
  <p:notesTextViewPr>
    <p:cViewPr>
      <p:scale>
        <a:sx n="75" d="100"/>
        <a:sy n="75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notesMaster" Target="notesMasters/notesMaster1.xml" Id="rId3" /><Relationship Type="http://schemas.openxmlformats.org/officeDocument/2006/relationships/tableStyles" Target="tableStyles.xml" Id="rId7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theme" Target="theme/theme1.xml" Id="rId6" /><Relationship Type="http://schemas.openxmlformats.org/officeDocument/2006/relationships/viewProps" Target="viewProps.xml" Id="rId5" /><Relationship Type="http://schemas.openxmlformats.org/officeDocument/2006/relationships/presProps" Target="presProps.xml" Id="rId4" /><Relationship Type="http://schemas.openxmlformats.org/officeDocument/2006/relationships/customXml" Target="/customXML/item.xml" Id="R42f42657dc4e4dd7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126" cy="717550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lang="en-NZ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1"/>
            <a:ext cx="4302126" cy="717550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1A56AFE7-2685-4620-99F1-727996713F9B}" type="datetimeFigureOut">
              <a:rPr lang="en-NZ" smtClean="0"/>
              <a:t>16/05/2017</a:t>
            </a:fld>
            <a:endParaRPr lang="en-NZ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3188" y="1076325"/>
            <a:ext cx="7180262" cy="538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en-NZ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6818314"/>
            <a:ext cx="7942263" cy="6461124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635038"/>
            <a:ext cx="4302126" cy="717550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13635038"/>
            <a:ext cx="4302126" cy="717550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96740C99-4EEE-4CEB-B9E1-3FF6FAB40E9A}" type="slidenum">
              <a:rPr lang="en-NZ" smtClean="0"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76187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740C99-4EEE-4CEB-B9E1-3FF6FAB40E9A}" type="slidenum">
              <a:rPr lang="en-NZ" smtClean="0"/>
              <a:t>1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681597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- Black">
    <p:bg bwMode="gray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>
          <a:xfrm>
            <a:off x="2631149" y="1018080"/>
            <a:ext cx="7560000" cy="756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529188" y="7769216"/>
            <a:ext cx="5871613" cy="453600"/>
          </a:xfr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250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529189" y="8209921"/>
            <a:ext cx="5871611" cy="70790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2200">
                <a:solidFill>
                  <a:schemeClr val="bg1"/>
                </a:solidFill>
              </a:defRPr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00"/>
            </a:lvl3pPr>
            <a:lvl4pPr marL="1920240" indent="0" algn="ctr">
              <a:buNone/>
              <a:defRPr sz="2200"/>
            </a:lvl4pPr>
            <a:lvl5pPr marL="2560320" indent="0" algn="ctr">
              <a:buNone/>
              <a:defRPr sz="2200"/>
            </a:lvl5pPr>
            <a:lvl6pPr marL="3200400" indent="0" algn="ctr">
              <a:buNone/>
              <a:defRPr sz="2200"/>
            </a:lvl6pPr>
            <a:lvl7pPr marL="3840480" indent="0" algn="ctr">
              <a:buNone/>
              <a:defRPr sz="2200"/>
            </a:lvl7pPr>
            <a:lvl8pPr marL="4480560" indent="0" algn="ctr">
              <a:buNone/>
              <a:defRPr sz="2200"/>
            </a:lvl8pPr>
            <a:lvl9pPr marL="5120640" indent="0" algn="ctr">
              <a:buNone/>
              <a:defRPr sz="22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26733" y="8934450"/>
            <a:ext cx="5874067" cy="41783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529187" y="529200"/>
            <a:ext cx="2268000" cy="431166"/>
            <a:chOff x="398463" y="404813"/>
            <a:chExt cx="1627187" cy="307976"/>
          </a:xfrm>
          <a:solidFill>
            <a:schemeClr val="bg1"/>
          </a:solidFill>
        </p:grpSpPr>
        <p:sp>
          <p:nvSpPr>
            <p:cNvPr id="11" name="Oval 5"/>
            <p:cNvSpPr>
              <a:spLocks noChangeArrowheads="1"/>
            </p:cNvSpPr>
            <p:nvPr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2" name="Freeform 6"/>
            <p:cNvSpPr>
              <a:spLocks noEditPoints="1"/>
            </p:cNvSpPr>
            <p:nvPr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3" name="Rectangle 7"/>
            <p:cNvSpPr>
              <a:spLocks noChangeArrowheads="1"/>
            </p:cNvSpPr>
            <p:nvPr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4" name="Freeform 8"/>
            <p:cNvSpPr>
              <a:spLocks noEditPoints="1"/>
            </p:cNvSpPr>
            <p:nvPr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5" name="Rectangle 9"/>
            <p:cNvSpPr>
              <a:spLocks noChangeArrowheads="1"/>
            </p:cNvSpPr>
            <p:nvPr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6" name="Rectangle 10"/>
            <p:cNvSpPr>
              <a:spLocks noChangeArrowheads="1"/>
            </p:cNvSpPr>
            <p:nvPr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1"/>
            <p:cNvSpPr>
              <a:spLocks/>
            </p:cNvSpPr>
            <p:nvPr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2"/>
            <p:cNvSpPr>
              <a:spLocks/>
            </p:cNvSpPr>
            <p:nvPr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9" name="Freeform 13"/>
            <p:cNvSpPr>
              <a:spLocks noEditPoints="1"/>
            </p:cNvSpPr>
            <p:nvPr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4"/>
            <p:cNvSpPr>
              <a:spLocks noEditPoints="1"/>
            </p:cNvSpPr>
            <p:nvPr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45578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extLst mod="1">
    <p:ext uri="{DCECCB84-F9BA-43D5-87BE-67443E8EF086}">
      <p15:sldGuideLst xmlns:p15="http://schemas.microsoft.com/office/powerpoint/2012/main" xmlns="">
        <p15:guide id="1" orient="horz" pos="408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- Deloitt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26733" y="2387937"/>
            <a:ext cx="11068050" cy="2229364"/>
          </a:xfrm>
        </p:spPr>
        <p:txBody>
          <a:bodyPr anchor="b"/>
          <a:lstStyle>
            <a:lvl1pPr>
              <a:lnSpc>
                <a:spcPct val="95000"/>
              </a:lnSpc>
              <a:defRPr sz="5400" b="1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526733" y="4800600"/>
            <a:ext cx="11068050" cy="2193145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540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9515099"/>
      </p:ext>
    </p:extLst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ey statement dark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26734" y="2280284"/>
            <a:ext cx="9609988" cy="665416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5040"/>
              </a:spcBef>
              <a:defRPr sz="3900">
                <a:solidFill>
                  <a:schemeClr val="bg1"/>
                </a:solidFill>
              </a:defRPr>
            </a:lvl1pPr>
            <a:lvl2pPr marL="640080" indent="-640080">
              <a:defRPr sz="4200">
                <a:solidFill>
                  <a:schemeClr val="bg2"/>
                </a:solidFill>
              </a:defRPr>
            </a:lvl2pPr>
            <a:lvl3pPr>
              <a:defRPr sz="4200">
                <a:solidFill>
                  <a:schemeClr val="bg2"/>
                </a:solidFill>
              </a:defRPr>
            </a:lvl3pPr>
            <a:lvl4pPr>
              <a:defRPr sz="4200">
                <a:solidFill>
                  <a:schemeClr val="bg2"/>
                </a:solidFill>
              </a:defRPr>
            </a:lvl4pPr>
            <a:lvl5pPr>
              <a:defRPr sz="42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51943" y="9067801"/>
            <a:ext cx="5141388" cy="2800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900" noProof="0" dirty="0">
                <a:solidFill>
                  <a:schemeClr val="bg1"/>
                </a:solidFill>
              </a:rPr>
              <a:t>Presentation title</a:t>
            </a:r>
            <a:br>
              <a:rPr lang="en-US" sz="900" noProof="0" dirty="0">
                <a:solidFill>
                  <a:schemeClr val="bg1"/>
                </a:solidFill>
              </a:rPr>
            </a:br>
            <a:r>
              <a:rPr lang="en-US" sz="90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6734" y="9067800"/>
            <a:ext cx="5622925" cy="2817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840"/>
              </a:spcBef>
              <a:buSzPct val="100000"/>
              <a:buFont typeface="Arial"/>
              <a:buNone/>
            </a:pPr>
            <a:r>
              <a:rPr lang="en-US" sz="900" noProof="0" dirty="0">
                <a:solidFill>
                  <a:schemeClr val="bg1"/>
                </a:solidFill>
              </a:rPr>
              <a:t>Member firms and DTTL: Insert appropriate copyright</a:t>
            </a:r>
            <a:br>
              <a:rPr lang="en-US" sz="900" noProof="0" dirty="0">
                <a:solidFill>
                  <a:schemeClr val="bg1"/>
                </a:solidFill>
              </a:rPr>
            </a:br>
            <a:r>
              <a:rPr lang="en-US" sz="90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951496" y="9067801"/>
            <a:ext cx="323373" cy="1400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40"/>
              </a:spcBef>
              <a:buSzPct val="100000"/>
              <a:buFont typeface="Arial"/>
              <a:buNone/>
            </a:pPr>
            <a:fld id="{C58DF478-B544-4ED8-9ED4-6A2648E2D233}" type="slidenum">
              <a:rPr lang="en-US" sz="900" noProof="0" smtClean="0">
                <a:solidFill>
                  <a:schemeClr val="bg1"/>
                </a:solidFill>
              </a:rPr>
              <a:pPr marL="0" indent="0" algn="r">
                <a:spcBef>
                  <a:spcPts val="840"/>
                </a:spcBef>
                <a:buSzPct val="100000"/>
                <a:buFont typeface="Arial"/>
                <a:buNone/>
              </a:pPr>
              <a:t>‹#›</a:t>
            </a:fld>
            <a:endParaRPr lang="en-US" sz="9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88157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ey statement dark blu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26733" y="2278080"/>
            <a:ext cx="9741217" cy="666341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5040"/>
              </a:spcBef>
              <a:defRPr sz="3900">
                <a:solidFill>
                  <a:schemeClr val="bg1"/>
                </a:solidFill>
              </a:defRPr>
            </a:lvl1pPr>
            <a:lvl2pPr marL="640080" indent="-640080">
              <a:defRPr sz="4200">
                <a:solidFill>
                  <a:schemeClr val="bg2"/>
                </a:solidFill>
              </a:defRPr>
            </a:lvl2pPr>
            <a:lvl3pPr>
              <a:defRPr sz="4200">
                <a:solidFill>
                  <a:schemeClr val="bg2"/>
                </a:solidFill>
              </a:defRPr>
            </a:lvl3pPr>
            <a:lvl4pPr>
              <a:defRPr sz="4200">
                <a:solidFill>
                  <a:schemeClr val="bg2"/>
                </a:solidFill>
              </a:defRPr>
            </a:lvl4pPr>
            <a:lvl5pPr>
              <a:defRPr sz="42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51943" y="9067801"/>
            <a:ext cx="5141388" cy="2800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900" noProof="0" dirty="0">
                <a:solidFill>
                  <a:schemeClr val="bg1"/>
                </a:solidFill>
              </a:rPr>
              <a:t>Presentation title</a:t>
            </a:r>
            <a:br>
              <a:rPr lang="en-US" sz="900" noProof="0" dirty="0">
                <a:solidFill>
                  <a:schemeClr val="bg1"/>
                </a:solidFill>
              </a:rPr>
            </a:br>
            <a:r>
              <a:rPr lang="en-US" sz="90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6734" y="9067800"/>
            <a:ext cx="5622925" cy="2817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840"/>
              </a:spcBef>
              <a:buSzPct val="100000"/>
              <a:buFont typeface="Arial"/>
              <a:buNone/>
            </a:pPr>
            <a:r>
              <a:rPr lang="en-US" sz="900" noProof="0" dirty="0">
                <a:solidFill>
                  <a:schemeClr val="bg1"/>
                </a:solidFill>
              </a:rPr>
              <a:t>Member firms and DTTL: Insert appropriate copyright</a:t>
            </a:r>
            <a:br>
              <a:rPr lang="en-US" sz="900" noProof="0" dirty="0">
                <a:solidFill>
                  <a:schemeClr val="bg1"/>
                </a:solidFill>
              </a:rPr>
            </a:br>
            <a:r>
              <a:rPr lang="en-US" sz="90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951496" y="9067801"/>
            <a:ext cx="323373" cy="1400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40"/>
              </a:spcBef>
              <a:buSzPct val="100000"/>
              <a:buFont typeface="Arial"/>
              <a:buNone/>
            </a:pPr>
            <a:fld id="{C58DF478-B544-4ED8-9ED4-6A2648E2D233}" type="slidenum">
              <a:rPr lang="en-US" sz="900" noProof="0" smtClean="0">
                <a:solidFill>
                  <a:schemeClr val="bg1"/>
                </a:solidFill>
              </a:rPr>
              <a:pPr marL="0" indent="0" algn="r">
                <a:spcBef>
                  <a:spcPts val="840"/>
                </a:spcBef>
                <a:buSzPct val="100000"/>
                <a:buFont typeface="Arial"/>
                <a:buNone/>
              </a:pPr>
              <a:t>‹#›</a:t>
            </a:fld>
            <a:endParaRPr lang="en-US" sz="9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567645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ey statement teal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26733" y="2280284"/>
            <a:ext cx="9741217" cy="665416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5040"/>
              </a:spcBef>
              <a:defRPr sz="3900">
                <a:solidFill>
                  <a:schemeClr val="bg1"/>
                </a:solidFill>
              </a:defRPr>
            </a:lvl1pPr>
            <a:lvl2pPr marL="640080" indent="-640080">
              <a:defRPr sz="4200">
                <a:solidFill>
                  <a:schemeClr val="bg2"/>
                </a:solidFill>
              </a:defRPr>
            </a:lvl2pPr>
            <a:lvl3pPr>
              <a:defRPr sz="4200">
                <a:solidFill>
                  <a:schemeClr val="bg2"/>
                </a:solidFill>
              </a:defRPr>
            </a:lvl3pPr>
            <a:lvl4pPr>
              <a:defRPr sz="4200">
                <a:solidFill>
                  <a:schemeClr val="bg2"/>
                </a:solidFill>
              </a:defRPr>
            </a:lvl4pPr>
            <a:lvl5pPr>
              <a:defRPr sz="42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51943" y="9067801"/>
            <a:ext cx="5141388" cy="2800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900" noProof="0" dirty="0">
                <a:solidFill>
                  <a:schemeClr val="bg1"/>
                </a:solidFill>
              </a:rPr>
              <a:t>Presentation title</a:t>
            </a:r>
            <a:br>
              <a:rPr lang="en-US" sz="900" noProof="0" dirty="0">
                <a:solidFill>
                  <a:schemeClr val="bg1"/>
                </a:solidFill>
              </a:rPr>
            </a:br>
            <a:r>
              <a:rPr lang="en-US" sz="90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6734" y="9067800"/>
            <a:ext cx="5622925" cy="2817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840"/>
              </a:spcBef>
              <a:buSzPct val="100000"/>
              <a:buFont typeface="Arial"/>
              <a:buNone/>
            </a:pPr>
            <a:r>
              <a:rPr lang="en-US" sz="900" noProof="0" dirty="0">
                <a:solidFill>
                  <a:schemeClr val="bg1"/>
                </a:solidFill>
              </a:rPr>
              <a:t>Member firms and DTTL: Insert appropriate copyright</a:t>
            </a:r>
            <a:br>
              <a:rPr lang="en-US" sz="900" noProof="0" dirty="0">
                <a:solidFill>
                  <a:schemeClr val="bg1"/>
                </a:solidFill>
              </a:rPr>
            </a:br>
            <a:r>
              <a:rPr lang="en-US" sz="90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951496" y="9067801"/>
            <a:ext cx="323373" cy="1400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40"/>
              </a:spcBef>
              <a:buSzPct val="100000"/>
              <a:buFont typeface="Arial"/>
              <a:buNone/>
            </a:pPr>
            <a:fld id="{C58DF478-B544-4ED8-9ED4-6A2648E2D233}" type="slidenum">
              <a:rPr lang="en-US" sz="900" noProof="0" smtClean="0">
                <a:solidFill>
                  <a:schemeClr val="bg1"/>
                </a:solidFill>
              </a:rPr>
              <a:pPr marL="0" indent="0" algn="r">
                <a:spcBef>
                  <a:spcPts val="840"/>
                </a:spcBef>
                <a:buSzPct val="100000"/>
                <a:buFont typeface="Arial"/>
                <a:buNone/>
              </a:pPr>
              <a:t>‹#›</a:t>
            </a:fld>
            <a:endParaRPr lang="en-US" sz="9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37543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ey statement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26733" y="2280284"/>
            <a:ext cx="9741217" cy="665416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5040"/>
              </a:spcBef>
              <a:defRPr sz="3900">
                <a:solidFill>
                  <a:schemeClr val="bg1"/>
                </a:solidFill>
              </a:defRPr>
            </a:lvl1pPr>
            <a:lvl2pPr marL="640080" indent="-640080">
              <a:defRPr sz="4200">
                <a:solidFill>
                  <a:schemeClr val="bg2"/>
                </a:solidFill>
              </a:defRPr>
            </a:lvl2pPr>
            <a:lvl3pPr>
              <a:defRPr sz="4200">
                <a:solidFill>
                  <a:schemeClr val="bg2"/>
                </a:solidFill>
              </a:defRPr>
            </a:lvl3pPr>
            <a:lvl4pPr>
              <a:defRPr sz="4200">
                <a:solidFill>
                  <a:schemeClr val="bg2"/>
                </a:solidFill>
              </a:defRPr>
            </a:lvl4pPr>
            <a:lvl5pPr>
              <a:defRPr sz="42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51943" y="9067801"/>
            <a:ext cx="5141388" cy="2800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900" noProof="0" dirty="0">
                <a:solidFill>
                  <a:schemeClr val="bg1"/>
                </a:solidFill>
              </a:rPr>
              <a:t>Presentation title</a:t>
            </a:r>
            <a:br>
              <a:rPr lang="en-US" sz="900" noProof="0" dirty="0">
                <a:solidFill>
                  <a:schemeClr val="bg1"/>
                </a:solidFill>
              </a:rPr>
            </a:br>
            <a:r>
              <a:rPr lang="en-US" sz="90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6734" y="9067800"/>
            <a:ext cx="5622925" cy="2817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840"/>
              </a:spcBef>
              <a:buSzPct val="100000"/>
              <a:buFont typeface="Arial"/>
              <a:buNone/>
            </a:pPr>
            <a:r>
              <a:rPr lang="en-US" sz="900" noProof="0" dirty="0">
                <a:solidFill>
                  <a:schemeClr val="bg1"/>
                </a:solidFill>
              </a:rPr>
              <a:t>Member firms and DTTL: Insert appropriate copyright</a:t>
            </a:r>
            <a:br>
              <a:rPr lang="en-US" sz="900" noProof="0" dirty="0">
                <a:solidFill>
                  <a:schemeClr val="bg1"/>
                </a:solidFill>
              </a:rPr>
            </a:br>
            <a:r>
              <a:rPr lang="en-US" sz="90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951496" y="9067801"/>
            <a:ext cx="323373" cy="1400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40"/>
              </a:spcBef>
              <a:buSzPct val="100000"/>
              <a:buFont typeface="Arial"/>
              <a:buNone/>
            </a:pPr>
            <a:fld id="{C58DF478-B544-4ED8-9ED4-6A2648E2D233}" type="slidenum">
              <a:rPr lang="en-US" sz="900" noProof="0" smtClean="0">
                <a:solidFill>
                  <a:schemeClr val="bg1"/>
                </a:solidFill>
              </a:rPr>
              <a:pPr marL="0" indent="0" algn="r">
                <a:spcBef>
                  <a:spcPts val="840"/>
                </a:spcBef>
                <a:buSzPct val="100000"/>
                <a:buFont typeface="Arial"/>
                <a:buNone/>
              </a:pPr>
              <a:t>‹#›</a:t>
            </a:fld>
            <a:endParaRPr lang="en-US" sz="9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486704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ey statement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26733" y="2280284"/>
            <a:ext cx="9741217" cy="665416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5040"/>
              </a:spcBef>
              <a:defRPr sz="3900">
                <a:solidFill>
                  <a:schemeClr val="tx1"/>
                </a:solidFill>
              </a:defRPr>
            </a:lvl1pPr>
            <a:lvl2pPr marL="640080" indent="-640080">
              <a:defRPr sz="4200">
                <a:solidFill>
                  <a:schemeClr val="bg2"/>
                </a:solidFill>
              </a:defRPr>
            </a:lvl2pPr>
            <a:lvl3pPr>
              <a:defRPr sz="4200">
                <a:solidFill>
                  <a:schemeClr val="bg2"/>
                </a:solidFill>
              </a:defRPr>
            </a:lvl3pPr>
            <a:lvl4pPr>
              <a:defRPr sz="4200">
                <a:solidFill>
                  <a:schemeClr val="bg2"/>
                </a:solidFill>
              </a:defRPr>
            </a:lvl4pPr>
            <a:lvl5pPr>
              <a:defRPr sz="42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022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526733" y="2331404"/>
            <a:ext cx="9741217" cy="6603048"/>
          </a:xfrm>
          <a:prstGeom prst="rect">
            <a:avLst/>
          </a:prstGeom>
        </p:spPr>
        <p:txBody>
          <a:bodyPr/>
          <a:lstStyle>
            <a:lvl1pPr>
              <a:tabLst>
                <a:tab pos="9421178" algn="r"/>
              </a:tabLst>
              <a:defRPr/>
            </a:lvl1pPr>
            <a:lvl2pPr>
              <a:tabLst>
                <a:tab pos="9421178" algn="r"/>
              </a:tabLst>
              <a:defRPr/>
            </a:lvl2pPr>
            <a:lvl3pPr>
              <a:tabLst>
                <a:tab pos="9421178" algn="r"/>
              </a:tabLst>
              <a:defRPr/>
            </a:lvl3pPr>
            <a:lvl4pPr>
              <a:tabLst>
                <a:tab pos="9421178" algn="r"/>
              </a:tabLst>
              <a:defRPr/>
            </a:lvl4pPr>
            <a:lvl5pPr>
              <a:tabLst>
                <a:tab pos="7040880" algn="r"/>
              </a:tabLst>
              <a:defRPr baseline="0"/>
            </a:lvl5pPr>
            <a:lvl6pPr>
              <a:tabLst>
                <a:tab pos="9421178" algn="r"/>
              </a:tabLst>
              <a:defRPr/>
            </a:lvl6pPr>
            <a:lvl7pPr>
              <a:tabLst>
                <a:tab pos="9421178" algn="r"/>
              </a:tabLst>
              <a:defRPr/>
            </a:lvl7pPr>
            <a:lvl8pPr>
              <a:tabLst>
                <a:tab pos="9421178" algn="r"/>
              </a:tabLst>
              <a:defRPr/>
            </a:lvl8pPr>
            <a:lvl9pPr>
              <a:tabLst>
                <a:tab pos="9421178" algn="r"/>
              </a:tabLst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26734" y="444500"/>
            <a:ext cx="11739244" cy="9779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36510875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26734" y="444501"/>
            <a:ext cx="11748135" cy="9779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5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5722868" y="2382521"/>
            <a:ext cx="6552000" cy="6551930"/>
          </a:xfrm>
        </p:spPr>
        <p:txBody>
          <a:bodyPr/>
          <a:lstStyle/>
          <a:p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526733" y="2331404"/>
            <a:ext cx="4679251" cy="6603048"/>
          </a:xfrm>
          <a:prstGeom prst="rect">
            <a:avLst/>
          </a:prstGeom>
        </p:spPr>
        <p:txBody>
          <a:bodyPr/>
          <a:lstStyle>
            <a:lvl1pPr>
              <a:tabLst>
                <a:tab pos="7040880" algn="r"/>
              </a:tabLst>
              <a:defRPr/>
            </a:lvl1pPr>
            <a:lvl2pPr>
              <a:tabLst>
                <a:tab pos="7040880" algn="r"/>
              </a:tabLst>
              <a:defRPr/>
            </a:lvl2pPr>
            <a:lvl3pPr>
              <a:tabLst>
                <a:tab pos="7040880" algn="r"/>
              </a:tabLst>
              <a:defRPr/>
            </a:lvl3pPr>
            <a:lvl4pPr>
              <a:tabLst>
                <a:tab pos="7040880" algn="r"/>
              </a:tabLst>
              <a:defRPr/>
            </a:lvl4pPr>
            <a:lvl5pPr>
              <a:tabLst>
                <a:tab pos="7040880" algn="r"/>
              </a:tabLst>
              <a:defRPr baseline="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63979046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734" y="444501"/>
            <a:ext cx="11748135" cy="977900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14" name="Text Placeholder 18"/>
          <p:cNvSpPr>
            <a:spLocks noGrp="1"/>
          </p:cNvSpPr>
          <p:nvPr>
            <p:ph idx="1"/>
          </p:nvPr>
        </p:nvSpPr>
        <p:spPr>
          <a:xfrm>
            <a:off x="526733" y="2331404"/>
            <a:ext cx="11723687" cy="660304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81091110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6733" y="912241"/>
            <a:ext cx="11720467" cy="10601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526733" y="444500"/>
            <a:ext cx="11720467" cy="9779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526733" y="2380298"/>
            <a:ext cx="11723687" cy="655058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72647120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-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>
          <a:xfrm>
            <a:off x="2614304" y="1018080"/>
            <a:ext cx="7560000" cy="7560000"/>
          </a:xfrm>
          <a:prstGeom prst="rect">
            <a:avLst/>
          </a:prstGeom>
        </p:spPr>
        <p:txBody>
          <a:bodyPr/>
          <a:lstStyle/>
          <a:p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526733" y="7769216"/>
            <a:ext cx="5874067" cy="453600"/>
          </a:xfr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2500" b="1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526734" y="8209921"/>
            <a:ext cx="5874065" cy="70790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2200">
                <a:solidFill>
                  <a:schemeClr val="tx1"/>
                </a:solidFill>
              </a:defRPr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00"/>
            </a:lvl3pPr>
            <a:lvl4pPr marL="1920240" indent="0" algn="ctr">
              <a:buNone/>
              <a:defRPr sz="2200"/>
            </a:lvl4pPr>
            <a:lvl5pPr marL="2560320" indent="0" algn="ctr">
              <a:buNone/>
              <a:defRPr sz="2200"/>
            </a:lvl5pPr>
            <a:lvl6pPr marL="3200400" indent="0" algn="ctr">
              <a:buNone/>
              <a:defRPr sz="2200"/>
            </a:lvl6pPr>
            <a:lvl7pPr marL="3840480" indent="0" algn="ctr">
              <a:buNone/>
              <a:defRPr sz="2200"/>
            </a:lvl7pPr>
            <a:lvl8pPr marL="4480560" indent="0" algn="ctr">
              <a:buNone/>
              <a:defRPr sz="2200"/>
            </a:lvl8pPr>
            <a:lvl9pPr marL="5120640" indent="0" algn="ctr">
              <a:buNone/>
              <a:defRPr sz="22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26733" y="8934450"/>
            <a:ext cx="5874067" cy="41783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29187" y="529200"/>
            <a:ext cx="2268000" cy="431166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8" name="Oval 5"/>
            <p:cNvSpPr>
              <a:spLocks noChangeArrowheads="1"/>
            </p:cNvSpPr>
            <p:nvPr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2" name="Freeform 8"/>
            <p:cNvSpPr>
              <a:spLocks noEditPoints="1"/>
            </p:cNvSpPr>
            <p:nvPr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6" name="Freeform 12"/>
            <p:cNvSpPr>
              <a:spLocks/>
            </p:cNvSpPr>
            <p:nvPr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3"/>
            <p:cNvSpPr>
              <a:spLocks noEditPoints="1"/>
            </p:cNvSpPr>
            <p:nvPr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4"/>
            <p:cNvSpPr>
              <a:spLocks noEditPoints="1"/>
            </p:cNvSpPr>
            <p:nvPr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3079461"/>
      </p:ext>
    </p:extLst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 xmlns="">
        <p15:guide id="1" orient="horz" pos="4088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1 column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6733" y="912241"/>
            <a:ext cx="11720467" cy="10601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526733" y="444500"/>
            <a:ext cx="11720467" cy="9779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526733" y="2380298"/>
            <a:ext cx="11723687" cy="655058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2778938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6733" y="912241"/>
            <a:ext cx="11748135" cy="10601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26733" y="444500"/>
            <a:ext cx="11748135" cy="9779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526734" y="2872799"/>
            <a:ext cx="11748134" cy="5696618"/>
          </a:xfrm>
          <a:prstGeom prst="rect">
            <a:avLst/>
          </a:prstGeom>
        </p:spPr>
        <p:txBody>
          <a:bodyPr/>
          <a:lstStyle/>
          <a:p>
            <a:r>
              <a:rPr lang="en-US" noProof="0" dirty="0" smtClean="0"/>
              <a:t>Click icon to add chart</a:t>
            </a:r>
            <a:endParaRPr lang="en-US" noProof="0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526734" y="2380299"/>
            <a:ext cx="11748134" cy="500062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26734" y="8569419"/>
            <a:ext cx="11748135" cy="365032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130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9702940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6734" y="912241"/>
            <a:ext cx="11748135" cy="10601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26733" y="444500"/>
            <a:ext cx="11748135" cy="9779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529200" y="2872798"/>
            <a:ext cx="3727027" cy="5696620"/>
          </a:xfrm>
          <a:prstGeom prst="rect">
            <a:avLst/>
          </a:prstGeom>
        </p:spPr>
        <p:txBody>
          <a:bodyPr/>
          <a:lstStyle/>
          <a:p>
            <a:r>
              <a:rPr lang="en-US" noProof="0" dirty="0" smtClean="0"/>
              <a:t>Click icon to add chart</a:t>
            </a:r>
            <a:endParaRPr lang="en-US" noProof="0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526733" y="2331405"/>
            <a:ext cx="3740468" cy="548957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7" name="Chart Placeholder 3"/>
          <p:cNvSpPr>
            <a:spLocks noGrp="1"/>
          </p:cNvSpPr>
          <p:nvPr>
            <p:ph type="chart" sz="quarter" idx="19"/>
          </p:nvPr>
        </p:nvSpPr>
        <p:spPr>
          <a:xfrm>
            <a:off x="4518343" y="2872798"/>
            <a:ext cx="3739697" cy="5696620"/>
          </a:xfrm>
          <a:prstGeom prst="rect">
            <a:avLst/>
          </a:prstGeom>
        </p:spPr>
        <p:txBody>
          <a:bodyPr/>
          <a:lstStyle/>
          <a:p>
            <a:r>
              <a:rPr lang="en-US" noProof="0" dirty="0" smtClean="0"/>
              <a:t>Click icon to add chart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4518344" y="2331405"/>
            <a:ext cx="3739695" cy="548957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9" name="Chart Placeholder 3"/>
          <p:cNvSpPr>
            <a:spLocks noGrp="1"/>
          </p:cNvSpPr>
          <p:nvPr>
            <p:ph type="chart" sz="quarter" idx="21"/>
          </p:nvPr>
        </p:nvSpPr>
        <p:spPr>
          <a:xfrm>
            <a:off x="8532717" y="2872798"/>
            <a:ext cx="3742151" cy="5696620"/>
          </a:xfrm>
          <a:prstGeom prst="rect">
            <a:avLst/>
          </a:prstGeom>
        </p:spPr>
        <p:txBody>
          <a:bodyPr/>
          <a:lstStyle/>
          <a:p>
            <a:r>
              <a:rPr lang="en-US" noProof="0" dirty="0" smtClean="0"/>
              <a:t>Click icon to add chart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8532716" y="2322803"/>
            <a:ext cx="3742152" cy="557558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26732" y="8569419"/>
            <a:ext cx="11723690" cy="365032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130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5081642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s of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26733" y="444500"/>
            <a:ext cx="11762803" cy="9779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6733" y="912241"/>
            <a:ext cx="11762803" cy="10601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>
          <a:xfrm>
            <a:off x="526733" y="2331404"/>
            <a:ext cx="5570858" cy="6603045"/>
          </a:xfrm>
          <a:prstGeom prst="rect">
            <a:avLst/>
          </a:prstGeom>
        </p:spPr>
        <p:txBody>
          <a:bodyPr/>
          <a:lstStyle>
            <a:lvl1pPr>
              <a:tabLst>
                <a:tab pos="7040880" algn="r"/>
              </a:tabLst>
              <a:defRPr/>
            </a:lvl1pPr>
            <a:lvl2pPr>
              <a:tabLst>
                <a:tab pos="7040880" algn="r"/>
              </a:tabLst>
              <a:defRPr/>
            </a:lvl2pPr>
            <a:lvl3pPr>
              <a:tabLst>
                <a:tab pos="7040880" algn="r"/>
              </a:tabLst>
              <a:defRPr/>
            </a:lvl3pPr>
            <a:lvl4pPr>
              <a:tabLst>
                <a:tab pos="7040880" algn="r"/>
              </a:tabLst>
              <a:defRPr/>
            </a:lvl4pPr>
            <a:lvl5pPr>
              <a:tabLst>
                <a:tab pos="7040880" algn="r"/>
              </a:tabLst>
              <a:defRPr baseline="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>
          <a:xfrm>
            <a:off x="6700616" y="2331404"/>
            <a:ext cx="5588920" cy="6603045"/>
          </a:xfrm>
          <a:prstGeom prst="rect">
            <a:avLst/>
          </a:prstGeom>
        </p:spPr>
        <p:txBody>
          <a:bodyPr/>
          <a:lstStyle>
            <a:lvl1pPr>
              <a:tabLst>
                <a:tab pos="7040880" algn="r"/>
              </a:tabLst>
              <a:defRPr/>
            </a:lvl1pPr>
            <a:lvl2pPr>
              <a:tabLst>
                <a:tab pos="7040880" algn="r"/>
              </a:tabLst>
              <a:defRPr/>
            </a:lvl2pPr>
            <a:lvl3pPr>
              <a:tabLst>
                <a:tab pos="7040880" algn="r"/>
              </a:tabLst>
              <a:defRPr/>
            </a:lvl3pPr>
            <a:lvl4pPr>
              <a:tabLst>
                <a:tab pos="7040880" algn="r"/>
              </a:tabLst>
              <a:defRPr/>
            </a:lvl4pPr>
            <a:lvl5pPr>
              <a:tabLst>
                <a:tab pos="7040880" algn="r"/>
              </a:tabLst>
              <a:defRPr baseline="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42891208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s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6733" y="912241"/>
            <a:ext cx="11748135" cy="10601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26733" y="444500"/>
            <a:ext cx="11748135" cy="9779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quarter" idx="10"/>
          </p:nvPr>
        </p:nvSpPr>
        <p:spPr>
          <a:xfrm>
            <a:off x="526733" y="2331404"/>
            <a:ext cx="5570859" cy="660304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tabLst>
                <a:tab pos="7040880" algn="r"/>
              </a:tabLst>
              <a:defRPr sz="2200"/>
            </a:lvl1pPr>
            <a:lvl2pPr>
              <a:tabLst>
                <a:tab pos="7040880" algn="r"/>
              </a:tabLst>
              <a:defRPr sz="2200"/>
            </a:lvl2pPr>
            <a:lvl3pPr>
              <a:tabLst>
                <a:tab pos="7040880" algn="r"/>
              </a:tabLst>
              <a:defRPr sz="2200"/>
            </a:lvl3pPr>
            <a:lvl4pPr>
              <a:tabLst>
                <a:tab pos="7040880" algn="r"/>
              </a:tabLst>
              <a:defRPr sz="2200"/>
            </a:lvl4pPr>
            <a:lvl5pPr>
              <a:tabLst>
                <a:tab pos="7040880" algn="r"/>
              </a:tabLst>
              <a:defRPr baseline="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20"/>
          </p:nvPr>
        </p:nvSpPr>
        <p:spPr>
          <a:xfrm>
            <a:off x="6703199" y="2331404"/>
            <a:ext cx="5571668" cy="660304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tabLst>
                <a:tab pos="7040880" algn="r"/>
              </a:tabLst>
              <a:defRPr sz="2200"/>
            </a:lvl1pPr>
            <a:lvl2pPr>
              <a:tabLst>
                <a:tab pos="7040880" algn="r"/>
              </a:tabLst>
              <a:defRPr sz="2200"/>
            </a:lvl2pPr>
            <a:lvl3pPr>
              <a:tabLst>
                <a:tab pos="7040880" algn="r"/>
              </a:tabLst>
              <a:defRPr sz="2200"/>
            </a:lvl3pPr>
            <a:lvl4pPr>
              <a:tabLst>
                <a:tab pos="7040880" algn="r"/>
              </a:tabLst>
              <a:defRPr sz="2200"/>
            </a:lvl4pPr>
            <a:lvl5pPr>
              <a:tabLst>
                <a:tab pos="7040880" algn="r"/>
              </a:tabLst>
              <a:defRPr baseline="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31036312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3"/>
          <p:cNvSpPr>
            <a:spLocks noGrp="1"/>
          </p:cNvSpPr>
          <p:nvPr>
            <p:ph sz="quarter" idx="10"/>
          </p:nvPr>
        </p:nvSpPr>
        <p:spPr>
          <a:xfrm>
            <a:off x="526734" y="2331404"/>
            <a:ext cx="5622924" cy="6238015"/>
          </a:xfrm>
          <a:prstGeom prst="rect">
            <a:avLst/>
          </a:prstGeom>
        </p:spPr>
        <p:txBody>
          <a:bodyPr/>
          <a:lstStyle>
            <a:lvl1pPr>
              <a:tabLst>
                <a:tab pos="7040880" algn="r"/>
              </a:tabLst>
              <a:defRPr/>
            </a:lvl1pPr>
            <a:lvl2pPr>
              <a:tabLst>
                <a:tab pos="7040880" algn="r"/>
              </a:tabLst>
              <a:defRPr/>
            </a:lvl2pPr>
            <a:lvl3pPr>
              <a:tabLst>
                <a:tab pos="7040880" algn="r"/>
              </a:tabLst>
              <a:defRPr/>
            </a:lvl3pPr>
            <a:lvl4pPr>
              <a:tabLst>
                <a:tab pos="7040880" algn="r"/>
              </a:tabLst>
              <a:defRPr/>
            </a:lvl4pPr>
            <a:lvl5pPr>
              <a:tabLst>
                <a:tab pos="7040880" algn="r"/>
              </a:tabLst>
              <a:defRPr baseline="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6658284" y="2975018"/>
            <a:ext cx="5616584" cy="5594400"/>
          </a:xfrm>
        </p:spPr>
        <p:txBody>
          <a:bodyPr/>
          <a:lstStyle/>
          <a:p>
            <a:r>
              <a:rPr lang="en-US" noProof="0" dirty="0" smtClean="0"/>
              <a:t>Click icon to add chart</a:t>
            </a:r>
            <a:endParaRPr lang="en-US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6658284" y="2331404"/>
            <a:ext cx="5616584" cy="588962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6733" y="912241"/>
            <a:ext cx="11748135" cy="10601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26733" y="444500"/>
            <a:ext cx="11748135" cy="9779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26733" y="8569419"/>
            <a:ext cx="11748135" cy="365032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130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9466235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6658282" y="2975018"/>
            <a:ext cx="5616586" cy="5594400"/>
          </a:xfrm>
        </p:spPr>
        <p:txBody>
          <a:bodyPr/>
          <a:lstStyle/>
          <a:p>
            <a:r>
              <a:rPr lang="en-US" noProof="0" dirty="0" smtClean="0"/>
              <a:t>Click icon to add chart</a:t>
            </a:r>
            <a:endParaRPr lang="en-US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6658283" y="2331404"/>
            <a:ext cx="5616586" cy="588962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6733" y="912241"/>
            <a:ext cx="11748135" cy="10601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26733" y="444500"/>
            <a:ext cx="11748135" cy="9779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26732" y="8569419"/>
            <a:ext cx="11723690" cy="365032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130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24"/>
          </p:nvPr>
        </p:nvSpPr>
        <p:spPr>
          <a:xfrm>
            <a:off x="526734" y="2975018"/>
            <a:ext cx="5606016" cy="5594400"/>
          </a:xfrm>
        </p:spPr>
        <p:txBody>
          <a:bodyPr/>
          <a:lstStyle/>
          <a:p>
            <a:r>
              <a:rPr lang="en-US" noProof="0" dirty="0" smtClean="0"/>
              <a:t>Click icon to add chart</a:t>
            </a:r>
            <a:endParaRPr lang="en-US" noProof="0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25"/>
          </p:nvPr>
        </p:nvSpPr>
        <p:spPr>
          <a:xfrm>
            <a:off x="526732" y="2331404"/>
            <a:ext cx="5606017" cy="588962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00285679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26734" y="444500"/>
            <a:ext cx="11748134" cy="9779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526733" y="2331404"/>
            <a:ext cx="4653450" cy="6603048"/>
          </a:xfrm>
          <a:prstGeom prst="rect">
            <a:avLst/>
          </a:prstGeom>
        </p:spPr>
        <p:txBody>
          <a:bodyPr/>
          <a:lstStyle>
            <a:lvl1pPr>
              <a:tabLst>
                <a:tab pos="7040880" algn="r"/>
              </a:tabLst>
              <a:defRPr/>
            </a:lvl1pPr>
            <a:lvl2pPr>
              <a:tabLst>
                <a:tab pos="7040880" algn="r"/>
              </a:tabLst>
              <a:defRPr/>
            </a:lvl2pPr>
            <a:lvl3pPr>
              <a:tabLst>
                <a:tab pos="7040880" algn="r"/>
              </a:tabLst>
              <a:defRPr/>
            </a:lvl3pPr>
            <a:lvl4pPr>
              <a:tabLst>
                <a:tab pos="7040880" algn="r"/>
              </a:tabLst>
              <a:defRPr/>
            </a:lvl4pPr>
            <a:lvl5pPr>
              <a:tabLst>
                <a:tab pos="7040880" algn="r"/>
              </a:tabLst>
              <a:defRPr baseline="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6"/>
          </p:nvPr>
        </p:nvSpPr>
        <p:spPr>
          <a:xfrm>
            <a:off x="5722867" y="2380299"/>
            <a:ext cx="6552000" cy="6554152"/>
          </a:xfrm>
          <a:prstGeom prst="rect">
            <a:avLst/>
          </a:prstGeom>
        </p:spPr>
        <p:txBody>
          <a:bodyPr/>
          <a:lstStyle>
            <a:lvl1pPr>
              <a:tabLst>
                <a:tab pos="7040880" algn="r"/>
              </a:tabLst>
              <a:defRPr/>
            </a:lvl1pPr>
            <a:lvl2pPr>
              <a:tabLst>
                <a:tab pos="7040880" algn="r"/>
              </a:tabLst>
              <a:defRPr/>
            </a:lvl2pPr>
            <a:lvl3pPr>
              <a:tabLst>
                <a:tab pos="7040880" algn="r"/>
              </a:tabLst>
              <a:defRPr/>
            </a:lvl3pPr>
            <a:lvl4pPr>
              <a:tabLst>
                <a:tab pos="7040880" algn="r"/>
              </a:tabLst>
              <a:defRPr/>
            </a:lvl4pPr>
            <a:lvl5pPr>
              <a:tabLst>
                <a:tab pos="7040880" algn="r"/>
              </a:tabLst>
              <a:defRPr baseline="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6733" y="912241"/>
            <a:ext cx="11748135" cy="10601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890274777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 with quo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26734" y="444500"/>
            <a:ext cx="11748135" cy="9779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7956776" y="2322152"/>
            <a:ext cx="4318091" cy="661230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tabLst>
                <a:tab pos="7040880" algn="r"/>
              </a:tabLst>
              <a:defRPr sz="3400">
                <a:solidFill>
                  <a:schemeClr val="accent3"/>
                </a:solidFill>
              </a:defRPr>
            </a:lvl1pPr>
            <a:lvl2pPr>
              <a:tabLst>
                <a:tab pos="7040880" algn="r"/>
              </a:tabLst>
              <a:defRPr/>
            </a:lvl2pPr>
            <a:lvl3pPr>
              <a:tabLst>
                <a:tab pos="7040880" algn="r"/>
              </a:tabLst>
              <a:defRPr/>
            </a:lvl3pPr>
            <a:lvl4pPr>
              <a:tabLst>
                <a:tab pos="7040880" algn="r"/>
              </a:tabLst>
              <a:defRPr/>
            </a:lvl4pPr>
            <a:lvl5pPr>
              <a:tabLst>
                <a:tab pos="7040880" algn="r"/>
              </a:tabLst>
              <a:defRPr baseline="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6"/>
          </p:nvPr>
        </p:nvSpPr>
        <p:spPr>
          <a:xfrm>
            <a:off x="526734" y="2331403"/>
            <a:ext cx="6831665" cy="6603047"/>
          </a:xfrm>
          <a:prstGeom prst="rect">
            <a:avLst/>
          </a:prstGeom>
        </p:spPr>
        <p:txBody>
          <a:bodyPr/>
          <a:lstStyle>
            <a:lvl1pPr>
              <a:tabLst>
                <a:tab pos="7040880" algn="r"/>
              </a:tabLst>
              <a:defRPr/>
            </a:lvl1pPr>
            <a:lvl2pPr>
              <a:tabLst>
                <a:tab pos="7040880" algn="r"/>
              </a:tabLst>
              <a:defRPr/>
            </a:lvl2pPr>
            <a:lvl3pPr>
              <a:tabLst>
                <a:tab pos="7040880" algn="r"/>
              </a:tabLst>
              <a:defRPr/>
            </a:lvl3pPr>
            <a:lvl4pPr>
              <a:tabLst>
                <a:tab pos="7040880" algn="r"/>
              </a:tabLst>
              <a:defRPr/>
            </a:lvl4pPr>
            <a:lvl5pPr>
              <a:tabLst>
                <a:tab pos="7040880" algn="r"/>
              </a:tabLst>
              <a:defRPr baseline="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6734" y="912241"/>
            <a:ext cx="11748134" cy="10601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0198571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734" y="444500"/>
            <a:ext cx="11748135" cy="977900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26732" y="2380298"/>
            <a:ext cx="2847600" cy="1764000"/>
          </a:xfrm>
        </p:spPr>
        <p:txBody>
          <a:bodyPr lIns="0" tIns="0" rIns="0" bIns="0">
            <a:noAutofit/>
          </a:bodyPr>
          <a:lstStyle/>
          <a:p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3493577" y="2380298"/>
            <a:ext cx="2847600" cy="1764000"/>
          </a:xfrm>
        </p:spPr>
        <p:txBody>
          <a:bodyPr lIns="0" tIns="0" rIns="0" bIns="0">
            <a:noAutofit/>
          </a:bodyPr>
          <a:lstStyle/>
          <a:p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6460422" y="2380298"/>
            <a:ext cx="2847600" cy="1764000"/>
          </a:xfrm>
        </p:spPr>
        <p:txBody>
          <a:bodyPr lIns="0" tIns="0" rIns="0" bIns="0">
            <a:noAutofit/>
          </a:bodyPr>
          <a:lstStyle/>
          <a:p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9427268" y="2380298"/>
            <a:ext cx="2847600" cy="1764000"/>
          </a:xfrm>
        </p:spPr>
        <p:txBody>
          <a:bodyPr lIns="0" tIns="0" rIns="0" bIns="0">
            <a:noAutofit/>
          </a:bodyPr>
          <a:lstStyle/>
          <a:p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526733" y="4373880"/>
            <a:ext cx="2856491" cy="456056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246960" indent="-24696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498960" indent="-246960">
              <a:spcAft>
                <a:spcPts val="0"/>
              </a:spcAft>
              <a:defRPr baseline="0"/>
            </a:lvl5pPr>
            <a:lvl6pPr marL="498960" indent="-24696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498960" indent="-246960">
              <a:spcAft>
                <a:spcPts val="0"/>
              </a:spcAft>
              <a:defRPr/>
            </a:lvl7pPr>
            <a:lvl8pPr marL="498960" indent="-246960">
              <a:spcAft>
                <a:spcPts val="0"/>
              </a:spcAft>
              <a:defRPr/>
            </a:lvl8pPr>
            <a:lvl9pPr marL="498960" indent="-246960">
              <a:spcAft>
                <a:spcPts val="0"/>
              </a:spcAft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6457461" y="4368771"/>
            <a:ext cx="2847600" cy="4565679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246960" indent="-24696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498960" indent="-246960">
              <a:spcAft>
                <a:spcPts val="0"/>
              </a:spcAft>
              <a:defRPr baseline="0"/>
            </a:lvl5pPr>
            <a:lvl6pPr marL="498960" indent="-24696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498960" indent="-246960">
              <a:spcAft>
                <a:spcPts val="0"/>
              </a:spcAft>
              <a:defRPr/>
            </a:lvl7pPr>
            <a:lvl8pPr marL="498960" indent="-246960">
              <a:spcAft>
                <a:spcPts val="0"/>
              </a:spcAft>
              <a:defRPr/>
            </a:lvl8pPr>
            <a:lvl9pPr marL="498960" indent="-246960">
              <a:spcAft>
                <a:spcPts val="0"/>
              </a:spcAft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496542" y="4373879"/>
            <a:ext cx="2847600" cy="4560569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246960" indent="-24696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498960" indent="-246960">
              <a:spcAft>
                <a:spcPts val="0"/>
              </a:spcAft>
              <a:defRPr baseline="0"/>
            </a:lvl5pPr>
            <a:lvl6pPr marL="498960" indent="-24696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498960" indent="-246960">
              <a:spcAft>
                <a:spcPts val="0"/>
              </a:spcAft>
              <a:defRPr/>
            </a:lvl7pPr>
            <a:lvl8pPr marL="498960" indent="-246960">
              <a:spcAft>
                <a:spcPts val="0"/>
              </a:spcAft>
              <a:defRPr/>
            </a:lvl8pPr>
            <a:lvl9pPr marL="498960" indent="-246960">
              <a:spcAft>
                <a:spcPts val="0"/>
              </a:spcAft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9442827" y="4351911"/>
            <a:ext cx="2832042" cy="4582536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246960" indent="-24696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498960" indent="-246960">
              <a:spcAft>
                <a:spcPts val="0"/>
              </a:spcAft>
              <a:defRPr baseline="0"/>
            </a:lvl5pPr>
            <a:lvl6pPr marL="498960" indent="-24696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498960" indent="-246960">
              <a:spcAft>
                <a:spcPts val="0"/>
              </a:spcAft>
              <a:defRPr/>
            </a:lvl7pPr>
            <a:lvl8pPr marL="498960" indent="-246960">
              <a:spcAft>
                <a:spcPts val="0"/>
              </a:spcAft>
              <a:defRPr/>
            </a:lvl8pPr>
            <a:lvl9pPr marL="498960" indent="-246960">
              <a:spcAft>
                <a:spcPts val="0"/>
              </a:spcAft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21" hasCustomPrompt="1"/>
          </p:nvPr>
        </p:nvSpPr>
        <p:spPr>
          <a:xfrm>
            <a:off x="526732" y="912241"/>
            <a:ext cx="11748136" cy="10601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93032526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- Circle Black">
    <p:bg bwMode="gray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3502800" y="1915200"/>
            <a:ext cx="5796000" cy="5796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151200" tIns="151200" rIns="151200" bIns="151200" anchor="ctr" anchorCtr="0">
            <a:normAutofit/>
          </a:bodyPr>
          <a:lstStyle>
            <a:lvl1pPr algn="ctr">
              <a:lnSpc>
                <a:spcPts val="5880"/>
              </a:lnSpc>
              <a:defRPr sz="5000" b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529189" y="8209921"/>
            <a:ext cx="5871611" cy="70790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2200">
                <a:solidFill>
                  <a:schemeClr val="bg1"/>
                </a:solidFill>
              </a:defRPr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00"/>
            </a:lvl3pPr>
            <a:lvl4pPr marL="1920240" indent="0" algn="ctr">
              <a:buNone/>
              <a:defRPr sz="2200"/>
            </a:lvl4pPr>
            <a:lvl5pPr marL="2560320" indent="0" algn="ctr">
              <a:buNone/>
              <a:defRPr sz="2200"/>
            </a:lvl5pPr>
            <a:lvl6pPr marL="3200400" indent="0" algn="ctr">
              <a:buNone/>
              <a:defRPr sz="2200"/>
            </a:lvl6pPr>
            <a:lvl7pPr marL="3840480" indent="0" algn="ctr">
              <a:buNone/>
              <a:defRPr sz="2200"/>
            </a:lvl7pPr>
            <a:lvl8pPr marL="4480560" indent="0" algn="ctr">
              <a:buNone/>
              <a:defRPr sz="2200"/>
            </a:lvl8pPr>
            <a:lvl9pPr marL="5120640" indent="0" algn="ctr">
              <a:buNone/>
              <a:defRPr sz="22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26733" y="8934450"/>
            <a:ext cx="5874067" cy="41783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529187" y="529200"/>
            <a:ext cx="2268000" cy="431166"/>
            <a:chOff x="398463" y="404813"/>
            <a:chExt cx="1627187" cy="307976"/>
          </a:xfrm>
          <a:solidFill>
            <a:schemeClr val="bg1"/>
          </a:solidFill>
        </p:grpSpPr>
        <p:sp>
          <p:nvSpPr>
            <p:cNvPr id="11" name="Oval 5"/>
            <p:cNvSpPr>
              <a:spLocks noChangeArrowheads="1"/>
            </p:cNvSpPr>
            <p:nvPr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2" name="Freeform 6"/>
            <p:cNvSpPr>
              <a:spLocks noEditPoints="1"/>
            </p:cNvSpPr>
            <p:nvPr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3" name="Rectangle 7"/>
            <p:cNvSpPr>
              <a:spLocks noChangeArrowheads="1"/>
            </p:cNvSpPr>
            <p:nvPr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4" name="Freeform 8"/>
            <p:cNvSpPr>
              <a:spLocks noEditPoints="1"/>
            </p:cNvSpPr>
            <p:nvPr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5" name="Rectangle 9"/>
            <p:cNvSpPr>
              <a:spLocks noChangeArrowheads="1"/>
            </p:cNvSpPr>
            <p:nvPr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6" name="Rectangle 10"/>
            <p:cNvSpPr>
              <a:spLocks noChangeArrowheads="1"/>
            </p:cNvSpPr>
            <p:nvPr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1"/>
            <p:cNvSpPr>
              <a:spLocks/>
            </p:cNvSpPr>
            <p:nvPr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2"/>
            <p:cNvSpPr>
              <a:spLocks/>
            </p:cNvSpPr>
            <p:nvPr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9" name="Freeform 13"/>
            <p:cNvSpPr>
              <a:spLocks noEditPoints="1"/>
            </p:cNvSpPr>
            <p:nvPr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4"/>
            <p:cNvSpPr>
              <a:spLocks noEditPoints="1"/>
            </p:cNvSpPr>
            <p:nvPr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50087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extLst mod="1">
    <p:ext uri="{DCECCB84-F9BA-43D5-87BE-67443E8EF086}">
      <p15:sldGuideLst xmlns:p15="http://schemas.microsoft.com/office/powerpoint/2012/main" xmlns="">
        <p15:guide id="1" orient="horz" pos="4088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rofi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734" y="444500"/>
            <a:ext cx="11748135" cy="977900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/>
        </p:nvSpPr>
        <p:spPr>
          <a:xfrm>
            <a:off x="529200" y="2390042"/>
            <a:ext cx="5770800" cy="7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t"/>
          <a:lstStyle/>
          <a:p>
            <a:pPr algn="ctr"/>
            <a:endParaRPr lang="en-US" sz="1500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35290" y="2380298"/>
            <a:ext cx="5748820" cy="853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t"/>
          <a:lstStyle/>
          <a:p>
            <a:pPr algn="ctr"/>
            <a:endParaRPr lang="en-US" sz="1500" noProof="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9200" y="5691242"/>
            <a:ext cx="5770800" cy="7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t"/>
          <a:lstStyle/>
          <a:p>
            <a:pPr algn="ctr"/>
            <a:endParaRPr lang="en-US" sz="1500" noProof="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35290" y="5691242"/>
            <a:ext cx="5748820" cy="7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t"/>
          <a:lstStyle/>
          <a:p>
            <a:pPr algn="ctr"/>
            <a:endParaRPr lang="en-US" sz="1500" noProof="0" dirty="0">
              <a:solidFill>
                <a:schemeClr val="bg1"/>
              </a:solidFill>
            </a:endParaRPr>
          </a:p>
        </p:txBody>
      </p:sp>
      <p:sp>
        <p:nvSpPr>
          <p:cNvPr id="8" name="Picture Placeholder 11"/>
          <p:cNvSpPr>
            <a:spLocks noGrp="1"/>
          </p:cNvSpPr>
          <p:nvPr>
            <p:ph type="pic" sz="quarter" idx="25"/>
          </p:nvPr>
        </p:nvSpPr>
        <p:spPr>
          <a:xfrm>
            <a:off x="529200" y="2632298"/>
            <a:ext cx="2066400" cy="2066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9" name="Picture Placeholder 11"/>
          <p:cNvSpPr>
            <a:spLocks noGrp="1"/>
          </p:cNvSpPr>
          <p:nvPr>
            <p:ph type="pic" sz="quarter" idx="27"/>
          </p:nvPr>
        </p:nvSpPr>
        <p:spPr>
          <a:xfrm>
            <a:off x="6535290" y="2632298"/>
            <a:ext cx="2066400" cy="2066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29"/>
          </p:nvPr>
        </p:nvSpPr>
        <p:spPr>
          <a:xfrm>
            <a:off x="529200" y="5958698"/>
            <a:ext cx="2066400" cy="2066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31"/>
          </p:nvPr>
        </p:nvSpPr>
        <p:spPr>
          <a:xfrm>
            <a:off x="6535290" y="5958698"/>
            <a:ext cx="2066400" cy="2066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2"/>
          </p:nvPr>
        </p:nvSpPr>
        <p:spPr>
          <a:xfrm>
            <a:off x="2817657" y="2632298"/>
            <a:ext cx="3452400" cy="27216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33"/>
          </p:nvPr>
        </p:nvSpPr>
        <p:spPr>
          <a:xfrm>
            <a:off x="8816388" y="2632298"/>
            <a:ext cx="3467722" cy="27216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34"/>
          </p:nvPr>
        </p:nvSpPr>
        <p:spPr>
          <a:xfrm>
            <a:off x="2817657" y="5958698"/>
            <a:ext cx="3452400" cy="27216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35"/>
          </p:nvPr>
        </p:nvSpPr>
        <p:spPr>
          <a:xfrm>
            <a:off x="8816388" y="5958698"/>
            <a:ext cx="3467722" cy="27216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6733" y="912241"/>
            <a:ext cx="11720467" cy="10601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705043249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734" y="444502"/>
            <a:ext cx="11748135" cy="977899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4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526734" y="2380299"/>
            <a:ext cx="3880485" cy="2760345"/>
          </a:xfrm>
        </p:spPr>
        <p:txBody>
          <a:bodyPr/>
          <a:lstStyle/>
          <a:p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8406718" y="2380299"/>
            <a:ext cx="3868151" cy="2760345"/>
          </a:xfrm>
        </p:spPr>
        <p:txBody>
          <a:bodyPr/>
          <a:lstStyle/>
          <a:p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4486728" y="2380299"/>
            <a:ext cx="3840480" cy="2760345"/>
          </a:xfrm>
        </p:spPr>
        <p:txBody>
          <a:bodyPr/>
          <a:lstStyle/>
          <a:p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9" name="Text Placeholder 18"/>
          <p:cNvSpPr>
            <a:spLocks noGrp="1"/>
          </p:cNvSpPr>
          <p:nvPr>
            <p:ph idx="1" hasCustomPrompt="1"/>
          </p:nvPr>
        </p:nvSpPr>
        <p:spPr>
          <a:xfrm>
            <a:off x="526733" y="5365115"/>
            <a:ext cx="3868147" cy="293328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3" name="Text Placeholder 18"/>
          <p:cNvSpPr>
            <a:spLocks noGrp="1"/>
          </p:cNvSpPr>
          <p:nvPr>
            <p:ph idx="16" hasCustomPrompt="1"/>
          </p:nvPr>
        </p:nvSpPr>
        <p:spPr>
          <a:xfrm>
            <a:off x="4480560" y="5365115"/>
            <a:ext cx="3840480" cy="293328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4" name="Text Placeholder 18"/>
          <p:cNvSpPr>
            <a:spLocks noGrp="1"/>
          </p:cNvSpPr>
          <p:nvPr>
            <p:ph idx="17" hasCustomPrompt="1"/>
          </p:nvPr>
        </p:nvSpPr>
        <p:spPr>
          <a:xfrm>
            <a:off x="8406718" y="5365115"/>
            <a:ext cx="3868151" cy="293328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526733" y="912241"/>
            <a:ext cx="11720467" cy="10601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395560946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6733" y="912241"/>
            <a:ext cx="11748135" cy="10601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26733" y="444500"/>
            <a:ext cx="11748135" cy="9779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28195933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alifications 2 x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529200" y="2601049"/>
            <a:ext cx="5740165" cy="2373630"/>
          </a:xfrm>
        </p:spPr>
        <p:txBody>
          <a:bodyPr/>
          <a:lstStyle>
            <a:lvl1pPr>
              <a:spcAft>
                <a:spcPts val="14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400"/>
              </a:spcAft>
              <a:defRPr/>
            </a:lvl2pPr>
            <a:lvl3pPr marL="0" indent="0">
              <a:spcAft>
                <a:spcPts val="1400"/>
              </a:spcAft>
              <a:buNone/>
              <a:defRPr/>
            </a:lvl3pPr>
            <a:lvl4pPr marL="246960" indent="-246960">
              <a:spcAft>
                <a:spcPts val="1400"/>
              </a:spcAft>
              <a:buFont typeface="Arial" panose="020B0604020202020204" pitchFamily="34" charset="0"/>
              <a:buChar char="•"/>
              <a:defRPr/>
            </a:lvl4pPr>
            <a:lvl5pPr marL="498960" indent="-246960">
              <a:spcAft>
                <a:spcPts val="1400"/>
              </a:spcAft>
              <a:defRPr baseline="0"/>
            </a:lvl5pPr>
            <a:lvl6pPr marL="498960" indent="-246960">
              <a:spcAft>
                <a:spcPts val="1400"/>
              </a:spcAft>
              <a:buFont typeface="Verdana" panose="020B0604030504040204" pitchFamily="34" charset="0"/>
              <a:buChar char="−"/>
              <a:defRPr/>
            </a:lvl6pPr>
            <a:lvl7pPr marL="498960" indent="-246960">
              <a:spcAft>
                <a:spcPts val="1400"/>
              </a:spcAft>
              <a:defRPr/>
            </a:lvl7pPr>
            <a:lvl8pPr marL="498960" indent="-246960">
              <a:spcAft>
                <a:spcPts val="1400"/>
              </a:spcAft>
              <a:defRPr/>
            </a:lvl8pPr>
            <a:lvl9pPr marL="498960" indent="-246960">
              <a:spcAft>
                <a:spcPts val="1400"/>
              </a:spcAft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6558505" y="2601049"/>
            <a:ext cx="5716364" cy="2373630"/>
          </a:xfrm>
        </p:spPr>
        <p:txBody>
          <a:bodyPr/>
          <a:lstStyle>
            <a:lvl1pPr>
              <a:spcAft>
                <a:spcPts val="14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400"/>
              </a:spcAft>
              <a:defRPr/>
            </a:lvl2pPr>
            <a:lvl3pPr marL="0" indent="0">
              <a:spcAft>
                <a:spcPts val="1400"/>
              </a:spcAft>
              <a:buNone/>
              <a:defRPr/>
            </a:lvl3pPr>
            <a:lvl4pPr marL="246960" indent="-246960">
              <a:spcAft>
                <a:spcPts val="1400"/>
              </a:spcAft>
              <a:buFont typeface="Arial" panose="020B0604020202020204" pitchFamily="34" charset="0"/>
              <a:buChar char="•"/>
              <a:defRPr/>
            </a:lvl4pPr>
            <a:lvl5pPr marL="498960" indent="-246960">
              <a:spcAft>
                <a:spcPts val="1400"/>
              </a:spcAft>
              <a:defRPr baseline="0"/>
            </a:lvl5pPr>
            <a:lvl6pPr marL="498960" indent="-246960">
              <a:spcAft>
                <a:spcPts val="1400"/>
              </a:spcAft>
              <a:buFont typeface="Verdana" panose="020B0604030504040204" pitchFamily="34" charset="0"/>
              <a:buChar char="−"/>
              <a:defRPr/>
            </a:lvl6pPr>
            <a:lvl7pPr marL="498960" indent="-246960">
              <a:spcAft>
                <a:spcPts val="1400"/>
              </a:spcAft>
              <a:defRPr/>
            </a:lvl7pPr>
            <a:lvl8pPr marL="498960" indent="-246960">
              <a:spcAft>
                <a:spcPts val="1400"/>
              </a:spcAft>
              <a:defRPr/>
            </a:lvl8pPr>
            <a:lvl9pPr marL="498960" indent="-246960">
              <a:spcAft>
                <a:spcPts val="1400"/>
              </a:spcAft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734" y="444502"/>
            <a:ext cx="11748135" cy="977899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/>
        </p:nvSpPr>
        <p:spPr>
          <a:xfrm>
            <a:off x="529200" y="2387529"/>
            <a:ext cx="5740165" cy="742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t"/>
          <a:lstStyle/>
          <a:p>
            <a:pPr algn="ctr">
              <a:spcAft>
                <a:spcPts val="1400"/>
              </a:spcAft>
            </a:pPr>
            <a:endParaRPr lang="en-US" sz="1500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58505" y="2387529"/>
            <a:ext cx="5725605" cy="742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t"/>
          <a:lstStyle/>
          <a:p>
            <a:pPr algn="ctr">
              <a:spcAft>
                <a:spcPts val="1400"/>
              </a:spcAft>
            </a:pPr>
            <a:endParaRPr lang="en-US" sz="1500" noProof="0" dirty="0">
              <a:solidFill>
                <a:schemeClr val="bg1"/>
              </a:solidFill>
            </a:endParaRPr>
          </a:p>
        </p:txBody>
      </p:sp>
      <p:sp>
        <p:nvSpPr>
          <p:cNvPr id="6" name="Picture Placeholder 29"/>
          <p:cNvSpPr>
            <a:spLocks noGrp="1"/>
          </p:cNvSpPr>
          <p:nvPr>
            <p:ph type="pic" sz="quarter" idx="19" hasCustomPrompt="1"/>
          </p:nvPr>
        </p:nvSpPr>
        <p:spPr>
          <a:xfrm>
            <a:off x="5007966" y="2609483"/>
            <a:ext cx="1270717" cy="768985"/>
          </a:xfrm>
        </p:spPr>
        <p:txBody>
          <a:bodyPr/>
          <a:lstStyle>
            <a:lvl1pPr marL="0" marR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 sz="1300"/>
            </a:lvl1pPr>
          </a:lstStyle>
          <a:p>
            <a:pPr>
              <a:spcBef>
                <a:spcPct val="0"/>
              </a:spcBef>
            </a:pPr>
            <a:r>
              <a:rPr lang="en-US" sz="1700" noProof="0" dirty="0">
                <a:solidFill>
                  <a:schemeClr val="bg1"/>
                </a:solidFill>
              </a:rPr>
              <a:t>Co-brand</a:t>
            </a:r>
            <a:br>
              <a:rPr lang="en-US" sz="1700" noProof="0" dirty="0">
                <a:solidFill>
                  <a:schemeClr val="bg1"/>
                </a:solidFill>
              </a:rPr>
            </a:br>
            <a:r>
              <a:rPr lang="en-US" sz="17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7" name="Picture Placeholder 29"/>
          <p:cNvSpPr>
            <a:spLocks noGrp="1"/>
          </p:cNvSpPr>
          <p:nvPr>
            <p:ph type="pic" sz="quarter" idx="20" hasCustomPrompt="1"/>
          </p:nvPr>
        </p:nvSpPr>
        <p:spPr>
          <a:xfrm>
            <a:off x="10945848" y="2601050"/>
            <a:ext cx="1306369" cy="768985"/>
          </a:xfrm>
        </p:spPr>
        <p:txBody>
          <a:bodyPr/>
          <a:lstStyle>
            <a:lvl1pPr marL="0" marR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 sz="1300"/>
            </a:lvl1pPr>
          </a:lstStyle>
          <a:p>
            <a:pPr>
              <a:spcBef>
                <a:spcPct val="0"/>
              </a:spcBef>
            </a:pPr>
            <a:r>
              <a:rPr lang="en-US" sz="1700" noProof="0" dirty="0">
                <a:solidFill>
                  <a:schemeClr val="bg1"/>
                </a:solidFill>
              </a:rPr>
              <a:t>Co-brand</a:t>
            </a:r>
            <a:br>
              <a:rPr lang="en-US" sz="1700" noProof="0" dirty="0">
                <a:solidFill>
                  <a:schemeClr val="bg1"/>
                </a:solidFill>
              </a:rPr>
            </a:br>
            <a:r>
              <a:rPr lang="en-US" sz="17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6733" y="912241"/>
            <a:ext cx="11748135" cy="10601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4239408974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alifications 2 x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529200" y="2601049"/>
            <a:ext cx="5742388" cy="2373630"/>
          </a:xfrm>
        </p:spPr>
        <p:txBody>
          <a:bodyPr/>
          <a:lstStyle>
            <a:lvl1pPr>
              <a:spcAft>
                <a:spcPts val="14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400"/>
              </a:spcAft>
              <a:defRPr/>
            </a:lvl2pPr>
            <a:lvl3pPr marL="0" indent="0">
              <a:spcAft>
                <a:spcPts val="1400"/>
              </a:spcAft>
              <a:buNone/>
              <a:defRPr/>
            </a:lvl3pPr>
            <a:lvl4pPr marL="246960" indent="-246960">
              <a:spcAft>
                <a:spcPts val="1400"/>
              </a:spcAft>
              <a:buFont typeface="Arial" panose="020B0604020202020204" pitchFamily="34" charset="0"/>
              <a:buChar char="•"/>
              <a:defRPr/>
            </a:lvl4pPr>
            <a:lvl5pPr marL="498960" indent="-246960">
              <a:spcAft>
                <a:spcPts val="1400"/>
              </a:spcAft>
              <a:defRPr baseline="0"/>
            </a:lvl5pPr>
            <a:lvl6pPr marL="498960" indent="-246960">
              <a:spcAft>
                <a:spcPts val="1400"/>
              </a:spcAft>
              <a:buFont typeface="Verdana" panose="020B0604030504040204" pitchFamily="34" charset="0"/>
              <a:buChar char="−"/>
              <a:defRPr/>
            </a:lvl6pPr>
            <a:lvl7pPr marL="498960" indent="-246960">
              <a:spcAft>
                <a:spcPts val="1400"/>
              </a:spcAft>
              <a:defRPr/>
            </a:lvl7pPr>
            <a:lvl8pPr marL="498960" indent="-246960">
              <a:spcAft>
                <a:spcPts val="1400"/>
              </a:spcAft>
              <a:defRPr/>
            </a:lvl8pPr>
            <a:lvl9pPr marL="498960" indent="-246960">
              <a:spcAft>
                <a:spcPts val="1400"/>
              </a:spcAft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6558505" y="2601049"/>
            <a:ext cx="5727401" cy="2373630"/>
          </a:xfrm>
        </p:spPr>
        <p:txBody>
          <a:bodyPr/>
          <a:lstStyle>
            <a:lvl1pPr>
              <a:spcAft>
                <a:spcPts val="14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400"/>
              </a:spcAft>
              <a:defRPr/>
            </a:lvl2pPr>
            <a:lvl3pPr marL="0" indent="0">
              <a:spcAft>
                <a:spcPts val="1400"/>
              </a:spcAft>
              <a:buNone/>
              <a:defRPr/>
            </a:lvl3pPr>
            <a:lvl4pPr marL="246960" indent="-246960">
              <a:spcAft>
                <a:spcPts val="1400"/>
              </a:spcAft>
              <a:buFont typeface="Arial" panose="020B0604020202020204" pitchFamily="34" charset="0"/>
              <a:buChar char="•"/>
              <a:defRPr/>
            </a:lvl4pPr>
            <a:lvl5pPr marL="498960" indent="-246960">
              <a:spcAft>
                <a:spcPts val="1400"/>
              </a:spcAft>
              <a:defRPr baseline="0"/>
            </a:lvl5pPr>
            <a:lvl6pPr marL="498960" indent="-246960">
              <a:spcAft>
                <a:spcPts val="1400"/>
              </a:spcAft>
              <a:buFont typeface="Verdana" panose="020B0604030504040204" pitchFamily="34" charset="0"/>
              <a:buChar char="−"/>
              <a:defRPr/>
            </a:lvl6pPr>
            <a:lvl7pPr marL="498960" indent="-246960">
              <a:spcAft>
                <a:spcPts val="1400"/>
              </a:spcAft>
              <a:defRPr/>
            </a:lvl7pPr>
            <a:lvl8pPr marL="498960" indent="-246960">
              <a:spcAft>
                <a:spcPts val="1400"/>
              </a:spcAft>
              <a:defRPr/>
            </a:lvl8pPr>
            <a:lvl9pPr marL="498960" indent="-246960">
              <a:spcAft>
                <a:spcPts val="1400"/>
              </a:spcAft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734" y="444502"/>
            <a:ext cx="11748135" cy="977043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/>
        </p:nvSpPr>
        <p:spPr>
          <a:xfrm>
            <a:off x="529200" y="2387529"/>
            <a:ext cx="5740165" cy="742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t"/>
          <a:lstStyle/>
          <a:p>
            <a:pPr algn="ctr">
              <a:spcAft>
                <a:spcPts val="1400"/>
              </a:spcAft>
            </a:pPr>
            <a:endParaRPr lang="en-US" sz="1500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58505" y="2387529"/>
            <a:ext cx="5725605" cy="742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t"/>
          <a:lstStyle/>
          <a:p>
            <a:pPr algn="ctr">
              <a:spcAft>
                <a:spcPts val="1400"/>
              </a:spcAft>
            </a:pPr>
            <a:endParaRPr lang="en-US" sz="1500" noProof="0" dirty="0">
              <a:solidFill>
                <a:schemeClr val="bg1"/>
              </a:solidFill>
            </a:endParaRPr>
          </a:p>
        </p:txBody>
      </p:sp>
      <p:sp>
        <p:nvSpPr>
          <p:cNvPr id="7" name="Picture Placeholder 29"/>
          <p:cNvSpPr>
            <a:spLocks noGrp="1"/>
          </p:cNvSpPr>
          <p:nvPr>
            <p:ph type="pic" sz="quarter" idx="20" hasCustomPrompt="1"/>
          </p:nvPr>
        </p:nvSpPr>
        <p:spPr>
          <a:xfrm>
            <a:off x="10945848" y="2601050"/>
            <a:ext cx="1306369" cy="768985"/>
          </a:xfrm>
        </p:spPr>
        <p:txBody>
          <a:bodyPr/>
          <a:lstStyle>
            <a:lvl1pPr marL="0" marR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 sz="1300"/>
            </a:lvl1pPr>
          </a:lstStyle>
          <a:p>
            <a:pPr>
              <a:spcBef>
                <a:spcPct val="0"/>
              </a:spcBef>
            </a:pPr>
            <a:r>
              <a:rPr lang="en-US" sz="1700" noProof="0" dirty="0">
                <a:solidFill>
                  <a:schemeClr val="bg1"/>
                </a:solidFill>
              </a:rPr>
              <a:t>Co-brand</a:t>
            </a:r>
            <a:br>
              <a:rPr lang="en-US" sz="1700" noProof="0" dirty="0">
                <a:solidFill>
                  <a:schemeClr val="bg1"/>
                </a:solidFill>
              </a:rPr>
            </a:br>
            <a:r>
              <a:rPr lang="en-US" sz="17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529200" y="5949555"/>
            <a:ext cx="5740165" cy="2373630"/>
          </a:xfrm>
        </p:spPr>
        <p:txBody>
          <a:bodyPr/>
          <a:lstStyle>
            <a:lvl1pPr>
              <a:spcAft>
                <a:spcPts val="14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400"/>
              </a:spcAft>
              <a:defRPr/>
            </a:lvl2pPr>
            <a:lvl3pPr marL="0" indent="0">
              <a:spcAft>
                <a:spcPts val="1400"/>
              </a:spcAft>
              <a:buNone/>
              <a:defRPr/>
            </a:lvl3pPr>
            <a:lvl4pPr marL="246960" indent="-246960">
              <a:spcAft>
                <a:spcPts val="1400"/>
              </a:spcAft>
              <a:buFont typeface="Arial" panose="020B0604020202020204" pitchFamily="34" charset="0"/>
              <a:buChar char="•"/>
              <a:defRPr/>
            </a:lvl4pPr>
            <a:lvl5pPr marL="498960" indent="-246960">
              <a:spcAft>
                <a:spcPts val="1400"/>
              </a:spcAft>
              <a:defRPr baseline="0"/>
            </a:lvl5pPr>
            <a:lvl6pPr marL="498960" indent="-246960">
              <a:spcAft>
                <a:spcPts val="1400"/>
              </a:spcAft>
              <a:buFont typeface="Verdana" panose="020B0604030504040204" pitchFamily="34" charset="0"/>
              <a:buChar char="−"/>
              <a:defRPr/>
            </a:lvl6pPr>
            <a:lvl7pPr marL="498960" indent="-246960">
              <a:spcAft>
                <a:spcPts val="1400"/>
              </a:spcAft>
              <a:defRPr/>
            </a:lvl7pPr>
            <a:lvl8pPr marL="498960" indent="-246960">
              <a:spcAft>
                <a:spcPts val="1400"/>
              </a:spcAft>
              <a:defRPr/>
            </a:lvl8pPr>
            <a:lvl9pPr marL="498960" indent="-246960">
              <a:spcAft>
                <a:spcPts val="1400"/>
              </a:spcAft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6558504" y="5949555"/>
            <a:ext cx="5725607" cy="2373630"/>
          </a:xfrm>
        </p:spPr>
        <p:txBody>
          <a:bodyPr/>
          <a:lstStyle>
            <a:lvl1pPr>
              <a:spcAft>
                <a:spcPts val="14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400"/>
              </a:spcAft>
              <a:defRPr/>
            </a:lvl2pPr>
            <a:lvl3pPr marL="0" indent="0">
              <a:spcAft>
                <a:spcPts val="1400"/>
              </a:spcAft>
              <a:buNone/>
              <a:defRPr/>
            </a:lvl3pPr>
            <a:lvl4pPr marL="246960" indent="-246960">
              <a:spcAft>
                <a:spcPts val="1400"/>
              </a:spcAft>
              <a:buFont typeface="Arial" panose="020B0604020202020204" pitchFamily="34" charset="0"/>
              <a:buChar char="•"/>
              <a:defRPr/>
            </a:lvl4pPr>
            <a:lvl5pPr marL="498960" indent="-246960">
              <a:spcAft>
                <a:spcPts val="1400"/>
              </a:spcAft>
              <a:defRPr baseline="0"/>
            </a:lvl5pPr>
            <a:lvl6pPr marL="498960" indent="-246960">
              <a:spcAft>
                <a:spcPts val="1400"/>
              </a:spcAft>
              <a:buFont typeface="Verdana" panose="020B0604030504040204" pitchFamily="34" charset="0"/>
              <a:buChar char="−"/>
              <a:defRPr/>
            </a:lvl6pPr>
            <a:lvl7pPr marL="498960" indent="-246960">
              <a:spcAft>
                <a:spcPts val="1400"/>
              </a:spcAft>
              <a:defRPr/>
            </a:lvl7pPr>
            <a:lvl8pPr marL="498960" indent="-246960">
              <a:spcAft>
                <a:spcPts val="1400"/>
              </a:spcAft>
              <a:defRPr/>
            </a:lvl8pPr>
            <a:lvl9pPr marL="498960" indent="-246960">
              <a:spcAft>
                <a:spcPts val="1400"/>
              </a:spcAft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12" name="Rectangle 11"/>
          <p:cNvSpPr/>
          <p:nvPr/>
        </p:nvSpPr>
        <p:spPr>
          <a:xfrm>
            <a:off x="529201" y="5744925"/>
            <a:ext cx="5742390" cy="7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t"/>
          <a:lstStyle/>
          <a:p>
            <a:pPr algn="ctr">
              <a:spcAft>
                <a:spcPts val="1400"/>
              </a:spcAft>
            </a:pPr>
            <a:endParaRPr lang="en-US" sz="1500" noProof="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58504" y="5744925"/>
            <a:ext cx="5716952" cy="7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t"/>
          <a:lstStyle/>
          <a:p>
            <a:pPr algn="ctr">
              <a:spcAft>
                <a:spcPts val="1400"/>
              </a:spcAft>
            </a:pPr>
            <a:endParaRPr lang="en-US" sz="1500" noProof="0" dirty="0">
              <a:solidFill>
                <a:schemeClr val="bg1"/>
              </a:solidFill>
            </a:endParaRPr>
          </a:p>
        </p:txBody>
      </p:sp>
      <p:sp>
        <p:nvSpPr>
          <p:cNvPr id="14" name="Picture Placeholder 29"/>
          <p:cNvSpPr>
            <a:spLocks noGrp="1"/>
          </p:cNvSpPr>
          <p:nvPr>
            <p:ph type="pic" sz="quarter" idx="24" hasCustomPrompt="1"/>
          </p:nvPr>
        </p:nvSpPr>
        <p:spPr>
          <a:xfrm>
            <a:off x="4992218" y="5957989"/>
            <a:ext cx="1301350" cy="768985"/>
          </a:xfrm>
        </p:spPr>
        <p:txBody>
          <a:bodyPr/>
          <a:lstStyle>
            <a:lvl1pPr marL="0" marR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 sz="1300"/>
            </a:lvl1pPr>
          </a:lstStyle>
          <a:p>
            <a:pPr>
              <a:spcBef>
                <a:spcPct val="0"/>
              </a:spcBef>
            </a:pPr>
            <a:r>
              <a:rPr lang="en-US" sz="1700" noProof="0" dirty="0">
                <a:solidFill>
                  <a:schemeClr val="bg1"/>
                </a:solidFill>
              </a:rPr>
              <a:t>Co-brand</a:t>
            </a:r>
            <a:br>
              <a:rPr lang="en-US" sz="1700" noProof="0" dirty="0">
                <a:solidFill>
                  <a:schemeClr val="bg1"/>
                </a:solidFill>
              </a:rPr>
            </a:br>
            <a:r>
              <a:rPr lang="en-US" sz="17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5" name="Picture Placeholder 29"/>
          <p:cNvSpPr>
            <a:spLocks noGrp="1"/>
          </p:cNvSpPr>
          <p:nvPr>
            <p:ph type="pic" sz="quarter" idx="25" hasCustomPrompt="1"/>
          </p:nvPr>
        </p:nvSpPr>
        <p:spPr>
          <a:xfrm>
            <a:off x="10945848" y="5949556"/>
            <a:ext cx="1306368" cy="768985"/>
          </a:xfrm>
        </p:spPr>
        <p:txBody>
          <a:bodyPr/>
          <a:lstStyle>
            <a:lvl1pPr marL="0" marR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 sz="1300"/>
            </a:lvl1pPr>
          </a:lstStyle>
          <a:p>
            <a:pPr>
              <a:spcBef>
                <a:spcPct val="0"/>
              </a:spcBef>
            </a:pPr>
            <a:r>
              <a:rPr lang="en-US" sz="1700" noProof="0" dirty="0">
                <a:solidFill>
                  <a:schemeClr val="bg1"/>
                </a:solidFill>
              </a:rPr>
              <a:t>Co-brand</a:t>
            </a:r>
            <a:br>
              <a:rPr lang="en-US" sz="1700" noProof="0" dirty="0">
                <a:solidFill>
                  <a:schemeClr val="bg1"/>
                </a:solidFill>
              </a:rPr>
            </a:br>
            <a:r>
              <a:rPr lang="en-US" sz="17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6733" y="912241"/>
            <a:ext cx="11757376" cy="10601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7" name="Picture Placeholder 29"/>
          <p:cNvSpPr>
            <a:spLocks noGrp="1"/>
          </p:cNvSpPr>
          <p:nvPr>
            <p:ph type="pic" sz="quarter" idx="19" hasCustomPrompt="1"/>
          </p:nvPr>
        </p:nvSpPr>
        <p:spPr>
          <a:xfrm>
            <a:off x="5007966" y="2609483"/>
            <a:ext cx="1270717" cy="768985"/>
          </a:xfrm>
        </p:spPr>
        <p:txBody>
          <a:bodyPr/>
          <a:lstStyle>
            <a:lvl1pPr marL="0" marR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 sz="1300"/>
            </a:lvl1pPr>
          </a:lstStyle>
          <a:p>
            <a:pPr>
              <a:spcBef>
                <a:spcPct val="0"/>
              </a:spcBef>
            </a:pPr>
            <a:r>
              <a:rPr lang="en-US" sz="1700" noProof="0" dirty="0">
                <a:solidFill>
                  <a:schemeClr val="bg1"/>
                </a:solidFill>
              </a:rPr>
              <a:t>Co-brand</a:t>
            </a:r>
            <a:br>
              <a:rPr lang="en-US" sz="1700" noProof="0" dirty="0">
                <a:solidFill>
                  <a:schemeClr val="bg1"/>
                </a:solidFill>
              </a:rPr>
            </a:br>
            <a:r>
              <a:rPr lang="en-US" sz="17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97561385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 green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/>
        </p:nvSpPr>
        <p:spPr>
          <a:xfrm>
            <a:off x="4536000" y="2388355"/>
            <a:ext cx="3733923" cy="7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t"/>
          <a:lstStyle/>
          <a:p>
            <a:pPr algn="ctr"/>
            <a:endParaRPr lang="en-US" sz="1500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9200" y="2380299"/>
            <a:ext cx="3738000" cy="836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t"/>
          <a:lstStyle/>
          <a:p>
            <a:pPr algn="ctr"/>
            <a:endParaRPr lang="en-US" sz="1500" noProof="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21065" y="2388355"/>
            <a:ext cx="3763046" cy="7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t"/>
          <a:lstStyle/>
          <a:p>
            <a:pPr algn="ctr"/>
            <a:endParaRPr lang="en-US" sz="1500" noProof="0" dirty="0">
              <a:solidFill>
                <a:schemeClr val="bg1"/>
              </a:solidFill>
            </a:endParaRP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541997" y="2592017"/>
            <a:ext cx="3717606" cy="5384056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400"/>
              </a:spcAft>
              <a:defRPr/>
            </a:lvl2pPr>
            <a:lvl3pPr marL="0" indent="0">
              <a:spcAft>
                <a:spcPts val="1400"/>
              </a:spcAft>
              <a:buNone/>
              <a:defRPr/>
            </a:lvl3pPr>
            <a:lvl4pPr marL="246960" indent="-246960">
              <a:spcAft>
                <a:spcPts val="1400"/>
              </a:spcAft>
              <a:buFont typeface="Arial" panose="020B0604020202020204" pitchFamily="34" charset="0"/>
              <a:buChar char="•"/>
              <a:defRPr/>
            </a:lvl4pPr>
            <a:lvl5pPr marL="498960" indent="-246960">
              <a:spcAft>
                <a:spcPts val="1400"/>
              </a:spcAft>
              <a:defRPr baseline="0"/>
            </a:lvl5pPr>
            <a:lvl6pPr marL="498960" indent="-246960">
              <a:spcAft>
                <a:spcPts val="1400"/>
              </a:spcAft>
              <a:buFont typeface="Verdana" panose="020B0604030504040204" pitchFamily="34" charset="0"/>
              <a:buChar char="−"/>
              <a:defRPr/>
            </a:lvl6pPr>
            <a:lvl7pPr marL="498960" indent="-246960">
              <a:spcAft>
                <a:spcPts val="1400"/>
              </a:spcAft>
              <a:defRPr/>
            </a:lvl7pPr>
            <a:lvl8pPr marL="498960" indent="-246960">
              <a:spcAft>
                <a:spcPts val="1400"/>
              </a:spcAft>
              <a:defRPr/>
            </a:lvl8pPr>
            <a:lvl9pPr marL="498960" indent="-246960">
              <a:spcAft>
                <a:spcPts val="1400"/>
              </a:spcAft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529200" y="2592017"/>
            <a:ext cx="3738000" cy="5384056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400"/>
              </a:spcAft>
              <a:defRPr/>
            </a:lvl2pPr>
            <a:lvl3pPr marL="0" indent="0">
              <a:spcAft>
                <a:spcPts val="1400"/>
              </a:spcAft>
              <a:buNone/>
              <a:defRPr/>
            </a:lvl3pPr>
            <a:lvl4pPr marL="246960" indent="-246960">
              <a:spcAft>
                <a:spcPts val="1400"/>
              </a:spcAft>
              <a:buFont typeface="Arial" panose="020B0604020202020204" pitchFamily="34" charset="0"/>
              <a:buChar char="•"/>
              <a:defRPr/>
            </a:lvl4pPr>
            <a:lvl5pPr marL="498960" indent="-246960">
              <a:spcAft>
                <a:spcPts val="1400"/>
              </a:spcAft>
              <a:defRPr baseline="0"/>
            </a:lvl5pPr>
            <a:lvl6pPr marL="498960" indent="-246960">
              <a:spcAft>
                <a:spcPts val="1400"/>
              </a:spcAft>
              <a:buFont typeface="Verdana" panose="020B0604030504040204" pitchFamily="34" charset="0"/>
              <a:buChar char="−"/>
              <a:defRPr/>
            </a:lvl6pPr>
            <a:lvl7pPr marL="498960" indent="-246960">
              <a:spcAft>
                <a:spcPts val="1400"/>
              </a:spcAft>
              <a:defRPr/>
            </a:lvl7pPr>
            <a:lvl8pPr marL="498960" indent="-246960">
              <a:spcAft>
                <a:spcPts val="1400"/>
              </a:spcAft>
              <a:defRPr/>
            </a:lvl8pPr>
            <a:lvl9pPr marL="498960" indent="-246960">
              <a:spcAft>
                <a:spcPts val="1400"/>
              </a:spcAft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8534399" y="2592017"/>
            <a:ext cx="3749711" cy="5384056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400"/>
              </a:spcAft>
              <a:defRPr/>
            </a:lvl2pPr>
            <a:lvl3pPr marL="0" indent="0">
              <a:spcAft>
                <a:spcPts val="1400"/>
              </a:spcAft>
              <a:buNone/>
              <a:defRPr/>
            </a:lvl3pPr>
            <a:lvl4pPr marL="246960" indent="-246960">
              <a:spcAft>
                <a:spcPts val="1400"/>
              </a:spcAft>
              <a:buFont typeface="Arial" panose="020B0604020202020204" pitchFamily="34" charset="0"/>
              <a:buChar char="•"/>
              <a:defRPr/>
            </a:lvl4pPr>
            <a:lvl5pPr marL="498960" indent="-246960">
              <a:spcAft>
                <a:spcPts val="1400"/>
              </a:spcAft>
              <a:defRPr baseline="0"/>
            </a:lvl5pPr>
            <a:lvl6pPr marL="498960" indent="-246960">
              <a:spcAft>
                <a:spcPts val="1400"/>
              </a:spcAft>
              <a:buFont typeface="Verdana" panose="020B0604030504040204" pitchFamily="34" charset="0"/>
              <a:buChar char="−"/>
              <a:defRPr/>
            </a:lvl6pPr>
            <a:lvl7pPr marL="498960" indent="-246960">
              <a:spcAft>
                <a:spcPts val="1400"/>
              </a:spcAft>
              <a:defRPr/>
            </a:lvl7pPr>
            <a:lvl8pPr marL="498960" indent="-246960">
              <a:spcAft>
                <a:spcPts val="1400"/>
              </a:spcAft>
              <a:defRPr/>
            </a:lvl8pPr>
            <a:lvl9pPr marL="498960" indent="-246960">
              <a:spcAft>
                <a:spcPts val="1400"/>
              </a:spcAft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6733" y="912241"/>
            <a:ext cx="11720467" cy="10601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735867472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lumn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734" y="444501"/>
            <a:ext cx="11748135" cy="987258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529200" y="3578400"/>
            <a:ext cx="2721600" cy="475272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400"/>
              </a:spcAft>
              <a:defRPr/>
            </a:lvl2pPr>
            <a:lvl3pPr marL="0" indent="0">
              <a:spcAft>
                <a:spcPts val="1400"/>
              </a:spcAft>
              <a:buNone/>
              <a:defRPr/>
            </a:lvl3pPr>
            <a:lvl4pPr marL="246960" indent="-246960">
              <a:spcAft>
                <a:spcPts val="1400"/>
              </a:spcAft>
              <a:buFont typeface="Arial" panose="020B0604020202020204" pitchFamily="34" charset="0"/>
              <a:buChar char="•"/>
              <a:defRPr/>
            </a:lvl4pPr>
            <a:lvl5pPr marL="498960" indent="-246960">
              <a:spcAft>
                <a:spcPts val="1400"/>
              </a:spcAft>
              <a:defRPr baseline="0"/>
            </a:lvl5pPr>
            <a:lvl6pPr marL="498960" indent="-246960">
              <a:spcAft>
                <a:spcPts val="1400"/>
              </a:spcAft>
              <a:buFont typeface="Verdana" panose="020B0604030504040204" pitchFamily="34" charset="0"/>
              <a:buChar char="−"/>
              <a:defRPr/>
            </a:lvl6pPr>
            <a:lvl7pPr marL="498960" indent="-246960">
              <a:spcAft>
                <a:spcPts val="1400"/>
              </a:spcAft>
              <a:defRPr/>
            </a:lvl7pPr>
            <a:lvl8pPr marL="498960" indent="-246960">
              <a:spcAft>
                <a:spcPts val="1400"/>
              </a:spcAft>
              <a:defRPr/>
            </a:lvl8pPr>
            <a:lvl9pPr marL="498960" indent="-246960">
              <a:spcAft>
                <a:spcPts val="1400"/>
              </a:spcAft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9551678" y="3578400"/>
            <a:ext cx="2721600" cy="475272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400"/>
              </a:spcAft>
              <a:defRPr/>
            </a:lvl2pPr>
            <a:lvl3pPr marL="0" indent="0">
              <a:spcAft>
                <a:spcPts val="1400"/>
              </a:spcAft>
              <a:buNone/>
              <a:defRPr/>
            </a:lvl3pPr>
            <a:lvl4pPr marL="246960" indent="-246960">
              <a:spcAft>
                <a:spcPts val="1400"/>
              </a:spcAft>
              <a:buFont typeface="Arial" panose="020B0604020202020204" pitchFamily="34" charset="0"/>
              <a:buChar char="•"/>
              <a:defRPr/>
            </a:lvl4pPr>
            <a:lvl5pPr marL="498960" indent="-246960">
              <a:spcAft>
                <a:spcPts val="1400"/>
              </a:spcAft>
              <a:defRPr baseline="0"/>
            </a:lvl5pPr>
            <a:lvl6pPr marL="498960" indent="-246960">
              <a:spcAft>
                <a:spcPts val="1400"/>
              </a:spcAft>
              <a:buFont typeface="Verdana" panose="020B0604030504040204" pitchFamily="34" charset="0"/>
              <a:buChar char="−"/>
              <a:defRPr/>
            </a:lvl6pPr>
            <a:lvl7pPr marL="498960" indent="-246960">
              <a:spcAft>
                <a:spcPts val="1400"/>
              </a:spcAft>
              <a:defRPr/>
            </a:lvl7pPr>
            <a:lvl8pPr marL="498960" indent="-246960">
              <a:spcAft>
                <a:spcPts val="1400"/>
              </a:spcAft>
              <a:defRPr/>
            </a:lvl8pPr>
            <a:lvl9pPr marL="498960" indent="-246960">
              <a:spcAft>
                <a:spcPts val="1400"/>
              </a:spcAft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536693" y="3578400"/>
            <a:ext cx="2721600" cy="475272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400"/>
              </a:spcAft>
              <a:defRPr/>
            </a:lvl2pPr>
            <a:lvl3pPr marL="0" indent="0">
              <a:spcAft>
                <a:spcPts val="1400"/>
              </a:spcAft>
              <a:buNone/>
              <a:defRPr/>
            </a:lvl3pPr>
            <a:lvl4pPr marL="246960" indent="-246960">
              <a:spcAft>
                <a:spcPts val="1400"/>
              </a:spcAft>
              <a:buFont typeface="Arial" panose="020B0604020202020204" pitchFamily="34" charset="0"/>
              <a:buChar char="•"/>
              <a:defRPr/>
            </a:lvl4pPr>
            <a:lvl5pPr marL="498960" indent="-246960">
              <a:spcAft>
                <a:spcPts val="1400"/>
              </a:spcAft>
              <a:defRPr baseline="0"/>
            </a:lvl5pPr>
            <a:lvl6pPr marL="498960" indent="-246960">
              <a:spcAft>
                <a:spcPts val="1400"/>
              </a:spcAft>
              <a:buFont typeface="Verdana" panose="020B0604030504040204" pitchFamily="34" charset="0"/>
              <a:buChar char="−"/>
              <a:defRPr/>
            </a:lvl6pPr>
            <a:lvl7pPr marL="498960" indent="-246960">
              <a:spcAft>
                <a:spcPts val="1400"/>
              </a:spcAft>
              <a:defRPr/>
            </a:lvl7pPr>
            <a:lvl8pPr marL="498960" indent="-246960">
              <a:spcAft>
                <a:spcPts val="1400"/>
              </a:spcAft>
              <a:defRPr/>
            </a:lvl8pPr>
            <a:lvl9pPr marL="498960" indent="-246960">
              <a:spcAft>
                <a:spcPts val="1400"/>
              </a:spcAft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6544185" y="3578400"/>
            <a:ext cx="2721600" cy="475272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400"/>
              </a:spcAft>
              <a:defRPr/>
            </a:lvl2pPr>
            <a:lvl3pPr marL="0" indent="0">
              <a:spcAft>
                <a:spcPts val="1400"/>
              </a:spcAft>
              <a:buNone/>
              <a:defRPr/>
            </a:lvl3pPr>
            <a:lvl4pPr marL="246960" indent="-246960">
              <a:spcAft>
                <a:spcPts val="1400"/>
              </a:spcAft>
              <a:buFont typeface="Arial" panose="020B0604020202020204" pitchFamily="34" charset="0"/>
              <a:buChar char="•"/>
              <a:defRPr/>
            </a:lvl4pPr>
            <a:lvl5pPr marL="498960" indent="-246960">
              <a:spcAft>
                <a:spcPts val="1400"/>
              </a:spcAft>
              <a:defRPr baseline="0"/>
            </a:lvl5pPr>
            <a:lvl6pPr marL="498960" indent="-246960">
              <a:spcAft>
                <a:spcPts val="1400"/>
              </a:spcAft>
              <a:buFont typeface="Verdana" panose="020B0604030504040204" pitchFamily="34" charset="0"/>
              <a:buChar char="−"/>
              <a:defRPr/>
            </a:lvl6pPr>
            <a:lvl7pPr marL="498960" indent="-246960">
              <a:spcAft>
                <a:spcPts val="1400"/>
              </a:spcAft>
              <a:defRPr/>
            </a:lvl7pPr>
            <a:lvl8pPr marL="498960" indent="-246960">
              <a:spcAft>
                <a:spcPts val="1400"/>
              </a:spcAft>
              <a:defRPr/>
            </a:lvl8pPr>
            <a:lvl9pPr marL="498960" indent="-246960">
              <a:spcAft>
                <a:spcPts val="1400"/>
              </a:spcAft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6733" y="912241"/>
            <a:ext cx="11748135" cy="10601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912430734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 column icon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732" y="444501"/>
            <a:ext cx="11748136" cy="110516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529200" y="3578400"/>
            <a:ext cx="2721600" cy="475272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spcAft>
                <a:spcPts val="1400"/>
              </a:spcAft>
              <a:defRPr>
                <a:solidFill>
                  <a:schemeClr val="bg1"/>
                </a:solidFill>
              </a:defRPr>
            </a:lvl2pPr>
            <a:lvl3pPr marL="0" indent="0">
              <a:spcAft>
                <a:spcPts val="1400"/>
              </a:spcAft>
              <a:buNone/>
              <a:defRPr>
                <a:solidFill>
                  <a:schemeClr val="bg1"/>
                </a:solidFill>
              </a:defRPr>
            </a:lvl3pPr>
            <a:lvl4pPr marL="246960" indent="-246960">
              <a:spcAft>
                <a:spcPts val="1400"/>
              </a:spcAft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498960" indent="-246960">
              <a:spcAft>
                <a:spcPts val="1400"/>
              </a:spcAft>
              <a:defRPr baseline="0">
                <a:solidFill>
                  <a:schemeClr val="bg1"/>
                </a:solidFill>
              </a:defRPr>
            </a:lvl5pPr>
            <a:lvl6pPr marL="498960" indent="-246960">
              <a:spcAft>
                <a:spcPts val="1400"/>
              </a:spcAft>
              <a:buFont typeface="Verdana" panose="020B0604030504040204" pitchFamily="34" charset="0"/>
              <a:buChar char="−"/>
              <a:defRPr>
                <a:solidFill>
                  <a:schemeClr val="bg1"/>
                </a:solidFill>
              </a:defRPr>
            </a:lvl6pPr>
            <a:lvl7pPr marL="498960" indent="-246960">
              <a:spcAft>
                <a:spcPts val="1400"/>
              </a:spcAft>
              <a:defRPr>
                <a:solidFill>
                  <a:schemeClr val="bg1"/>
                </a:solidFill>
              </a:defRPr>
            </a:lvl7pPr>
            <a:lvl8pPr marL="498960" indent="-246960">
              <a:spcAft>
                <a:spcPts val="1400"/>
              </a:spcAft>
              <a:defRPr>
                <a:solidFill>
                  <a:schemeClr val="bg1"/>
                </a:solidFill>
              </a:defRPr>
            </a:lvl8pPr>
            <a:lvl9pPr marL="498960" indent="-246960">
              <a:spcAft>
                <a:spcPts val="1400"/>
              </a:spcAft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9555790" y="3578400"/>
            <a:ext cx="2721600" cy="475272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spcAft>
                <a:spcPts val="1400"/>
              </a:spcAft>
              <a:defRPr>
                <a:solidFill>
                  <a:schemeClr val="bg1"/>
                </a:solidFill>
              </a:defRPr>
            </a:lvl2pPr>
            <a:lvl3pPr marL="0" indent="0">
              <a:spcAft>
                <a:spcPts val="1400"/>
              </a:spcAft>
              <a:buNone/>
              <a:defRPr>
                <a:solidFill>
                  <a:schemeClr val="bg1"/>
                </a:solidFill>
              </a:defRPr>
            </a:lvl3pPr>
            <a:lvl4pPr marL="246960" indent="-246960">
              <a:spcAft>
                <a:spcPts val="1400"/>
              </a:spcAft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498960" indent="-246960">
              <a:spcAft>
                <a:spcPts val="1400"/>
              </a:spcAft>
              <a:defRPr baseline="0">
                <a:solidFill>
                  <a:schemeClr val="bg1"/>
                </a:solidFill>
              </a:defRPr>
            </a:lvl5pPr>
            <a:lvl6pPr marL="498960" indent="-246960">
              <a:spcAft>
                <a:spcPts val="1400"/>
              </a:spcAft>
              <a:buFont typeface="Verdana" panose="020B0604030504040204" pitchFamily="34" charset="0"/>
              <a:buChar char="−"/>
              <a:defRPr>
                <a:solidFill>
                  <a:schemeClr val="bg1"/>
                </a:solidFill>
              </a:defRPr>
            </a:lvl6pPr>
            <a:lvl7pPr marL="498960" indent="-246960">
              <a:spcAft>
                <a:spcPts val="1400"/>
              </a:spcAft>
              <a:defRPr>
                <a:solidFill>
                  <a:schemeClr val="bg1"/>
                </a:solidFill>
              </a:defRPr>
            </a:lvl7pPr>
            <a:lvl8pPr marL="498960" indent="-246960">
              <a:spcAft>
                <a:spcPts val="1400"/>
              </a:spcAft>
              <a:defRPr>
                <a:solidFill>
                  <a:schemeClr val="bg1"/>
                </a:solidFill>
              </a:defRPr>
            </a:lvl8pPr>
            <a:lvl9pPr marL="498960" indent="-246960">
              <a:spcAft>
                <a:spcPts val="1400"/>
              </a:spcAft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538063" y="3578400"/>
            <a:ext cx="2721600" cy="475272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spcAft>
                <a:spcPts val="1400"/>
              </a:spcAft>
              <a:defRPr>
                <a:solidFill>
                  <a:schemeClr val="bg1"/>
                </a:solidFill>
              </a:defRPr>
            </a:lvl2pPr>
            <a:lvl3pPr marL="0" indent="0">
              <a:spcAft>
                <a:spcPts val="1400"/>
              </a:spcAft>
              <a:buNone/>
              <a:defRPr>
                <a:solidFill>
                  <a:schemeClr val="bg1"/>
                </a:solidFill>
              </a:defRPr>
            </a:lvl3pPr>
            <a:lvl4pPr marL="246960" indent="-246960">
              <a:spcAft>
                <a:spcPts val="1400"/>
              </a:spcAft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498960" indent="-246960">
              <a:spcAft>
                <a:spcPts val="1400"/>
              </a:spcAft>
              <a:defRPr baseline="0">
                <a:solidFill>
                  <a:schemeClr val="bg1"/>
                </a:solidFill>
              </a:defRPr>
            </a:lvl5pPr>
            <a:lvl6pPr marL="498960" indent="-246960">
              <a:spcAft>
                <a:spcPts val="1400"/>
              </a:spcAft>
              <a:buFont typeface="Verdana" panose="020B0604030504040204" pitchFamily="34" charset="0"/>
              <a:buChar char="−"/>
              <a:defRPr>
                <a:solidFill>
                  <a:schemeClr val="bg1"/>
                </a:solidFill>
              </a:defRPr>
            </a:lvl6pPr>
            <a:lvl7pPr marL="498960" indent="-246960">
              <a:spcAft>
                <a:spcPts val="1400"/>
              </a:spcAft>
              <a:defRPr>
                <a:solidFill>
                  <a:schemeClr val="bg1"/>
                </a:solidFill>
              </a:defRPr>
            </a:lvl7pPr>
            <a:lvl8pPr marL="498960" indent="-246960">
              <a:spcAft>
                <a:spcPts val="1400"/>
              </a:spcAft>
              <a:defRPr>
                <a:solidFill>
                  <a:schemeClr val="bg1"/>
                </a:solidFill>
              </a:defRPr>
            </a:lvl8pPr>
            <a:lvl9pPr marL="498960" indent="-246960">
              <a:spcAft>
                <a:spcPts val="1400"/>
              </a:spcAft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6546926" y="3578400"/>
            <a:ext cx="2721600" cy="475272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spcAft>
                <a:spcPts val="1400"/>
              </a:spcAft>
              <a:defRPr>
                <a:solidFill>
                  <a:schemeClr val="bg1"/>
                </a:solidFill>
              </a:defRPr>
            </a:lvl2pPr>
            <a:lvl3pPr marL="0" indent="0">
              <a:spcAft>
                <a:spcPts val="1400"/>
              </a:spcAft>
              <a:buNone/>
              <a:defRPr>
                <a:solidFill>
                  <a:schemeClr val="bg1"/>
                </a:solidFill>
              </a:defRPr>
            </a:lvl3pPr>
            <a:lvl4pPr marL="246960" indent="-246960">
              <a:spcAft>
                <a:spcPts val="1400"/>
              </a:spcAft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498960" indent="-246960">
              <a:spcAft>
                <a:spcPts val="1400"/>
              </a:spcAft>
              <a:defRPr baseline="0">
                <a:solidFill>
                  <a:schemeClr val="bg1"/>
                </a:solidFill>
              </a:defRPr>
            </a:lvl5pPr>
            <a:lvl6pPr marL="498960" indent="-246960">
              <a:spcAft>
                <a:spcPts val="1400"/>
              </a:spcAft>
              <a:buFont typeface="Verdana" panose="020B0604030504040204" pitchFamily="34" charset="0"/>
              <a:buChar char="−"/>
              <a:defRPr>
                <a:solidFill>
                  <a:schemeClr val="bg1"/>
                </a:solidFill>
              </a:defRPr>
            </a:lvl6pPr>
            <a:lvl7pPr marL="498960" indent="-246960">
              <a:spcAft>
                <a:spcPts val="1400"/>
              </a:spcAft>
              <a:defRPr>
                <a:solidFill>
                  <a:schemeClr val="bg1"/>
                </a:solidFill>
              </a:defRPr>
            </a:lvl7pPr>
            <a:lvl8pPr marL="498960" indent="-246960">
              <a:spcAft>
                <a:spcPts val="1400"/>
              </a:spcAft>
              <a:defRPr>
                <a:solidFill>
                  <a:schemeClr val="bg1"/>
                </a:solidFill>
              </a:defRPr>
            </a:lvl8pPr>
            <a:lvl9pPr marL="498960" indent="-246960">
              <a:spcAft>
                <a:spcPts val="1400"/>
              </a:spcAft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6732" y="962772"/>
            <a:ext cx="11748136" cy="10601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51943" y="9067801"/>
            <a:ext cx="5141388" cy="2800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900" noProof="0" dirty="0">
                <a:solidFill>
                  <a:schemeClr val="bg1"/>
                </a:solidFill>
              </a:rPr>
              <a:t>Presentation title</a:t>
            </a:r>
            <a:br>
              <a:rPr lang="en-US" sz="900" noProof="0" dirty="0">
                <a:solidFill>
                  <a:schemeClr val="bg1"/>
                </a:solidFill>
              </a:rPr>
            </a:br>
            <a:r>
              <a:rPr lang="en-US" sz="90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6734" y="9067800"/>
            <a:ext cx="5622925" cy="2817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840"/>
              </a:spcBef>
              <a:buSzPct val="100000"/>
              <a:buFont typeface="Arial"/>
              <a:buNone/>
            </a:pPr>
            <a:r>
              <a:rPr lang="en-US" sz="900" noProof="0" dirty="0">
                <a:solidFill>
                  <a:schemeClr val="bg1"/>
                </a:solidFill>
              </a:rPr>
              <a:t>Member firms and DTTL: Insert appropriate copyright</a:t>
            </a:r>
            <a:br>
              <a:rPr lang="en-US" sz="900" noProof="0" dirty="0">
                <a:solidFill>
                  <a:schemeClr val="bg1"/>
                </a:solidFill>
              </a:rPr>
            </a:br>
            <a:r>
              <a:rPr lang="en-US" sz="90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951496" y="9067801"/>
            <a:ext cx="323373" cy="1400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40"/>
              </a:spcBef>
              <a:buSzPct val="100000"/>
              <a:buFont typeface="Arial"/>
              <a:buNone/>
            </a:pPr>
            <a:fld id="{C58DF478-B544-4ED8-9ED4-6A2648E2D233}" type="slidenum">
              <a:rPr lang="en-US" sz="900" noProof="0" smtClean="0">
                <a:solidFill>
                  <a:schemeClr val="bg1"/>
                </a:solidFill>
              </a:rPr>
              <a:pPr marL="0" indent="0" algn="r">
                <a:spcBef>
                  <a:spcPts val="840"/>
                </a:spcBef>
                <a:buSzPct val="100000"/>
                <a:buFont typeface="Arial"/>
                <a:buNone/>
              </a:pPr>
              <a:t>‹#›</a:t>
            </a:fld>
            <a:endParaRPr lang="en-US" sz="9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370876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, 1 column text with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6733" y="912241"/>
            <a:ext cx="11748135" cy="10601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26733" y="444500"/>
            <a:ext cx="11748135" cy="9779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0" name="Text Placeholder 18"/>
          <p:cNvSpPr>
            <a:spLocks noGrp="1"/>
          </p:cNvSpPr>
          <p:nvPr>
            <p:ph idx="1"/>
          </p:nvPr>
        </p:nvSpPr>
        <p:spPr>
          <a:xfrm>
            <a:off x="526733" y="2331404"/>
            <a:ext cx="5874068" cy="660304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67089491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4227870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- Circl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3502800" y="1915200"/>
            <a:ext cx="5796000" cy="5796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151200" tIns="151200" rIns="151200" bIns="151200" anchor="ctr" anchorCtr="0">
            <a:normAutofit/>
          </a:bodyPr>
          <a:lstStyle>
            <a:lvl1pPr algn="ctr">
              <a:lnSpc>
                <a:spcPts val="5880"/>
              </a:lnSpc>
              <a:defRPr sz="5000" b="0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526734" y="8209921"/>
            <a:ext cx="5874065" cy="70790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2200">
                <a:solidFill>
                  <a:schemeClr val="tx1"/>
                </a:solidFill>
              </a:defRPr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00"/>
            </a:lvl3pPr>
            <a:lvl4pPr marL="1920240" indent="0" algn="ctr">
              <a:buNone/>
              <a:defRPr sz="2200"/>
            </a:lvl4pPr>
            <a:lvl5pPr marL="2560320" indent="0" algn="ctr">
              <a:buNone/>
              <a:defRPr sz="2200"/>
            </a:lvl5pPr>
            <a:lvl6pPr marL="3200400" indent="0" algn="ctr">
              <a:buNone/>
              <a:defRPr sz="2200"/>
            </a:lvl6pPr>
            <a:lvl7pPr marL="3840480" indent="0" algn="ctr">
              <a:buNone/>
              <a:defRPr sz="2200"/>
            </a:lvl7pPr>
            <a:lvl8pPr marL="4480560" indent="0" algn="ctr">
              <a:buNone/>
              <a:defRPr sz="2200"/>
            </a:lvl8pPr>
            <a:lvl9pPr marL="5120640" indent="0" algn="ctr">
              <a:buNone/>
              <a:defRPr sz="22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26733" y="8934450"/>
            <a:ext cx="5874067" cy="41783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29187" y="529200"/>
            <a:ext cx="2268000" cy="431166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8" name="Oval 5"/>
            <p:cNvSpPr>
              <a:spLocks noChangeArrowheads="1"/>
            </p:cNvSpPr>
            <p:nvPr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2" name="Freeform 8"/>
            <p:cNvSpPr>
              <a:spLocks noEditPoints="1"/>
            </p:cNvSpPr>
            <p:nvPr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6" name="Freeform 12"/>
            <p:cNvSpPr>
              <a:spLocks/>
            </p:cNvSpPr>
            <p:nvPr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3"/>
            <p:cNvSpPr>
              <a:spLocks noEditPoints="1"/>
            </p:cNvSpPr>
            <p:nvPr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4"/>
            <p:cNvSpPr>
              <a:spLocks noEditPoints="1"/>
            </p:cNvSpPr>
            <p:nvPr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8162802"/>
      </p:ext>
    </p:extLst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 xmlns="">
        <p15:guide id="1" orient="horz" pos="4088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23936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526735" y="5896737"/>
            <a:ext cx="8955383" cy="3037714"/>
          </a:xfrm>
        </p:spPr>
        <p:txBody>
          <a:bodyPr anchor="b" anchorCtr="0"/>
          <a:lstStyle>
            <a:lvl1pPr>
              <a:lnSpc>
                <a:spcPct val="100000"/>
              </a:lnSpc>
              <a:spcAft>
                <a:spcPts val="840"/>
              </a:spcAft>
              <a:defRPr sz="130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9839390" y="5896737"/>
            <a:ext cx="2435478" cy="2415627"/>
          </a:xfrm>
        </p:spPr>
        <p:txBody>
          <a:bodyPr anchor="ctr" anchorCtr="0"/>
          <a:lstStyle>
            <a:lvl1pPr algn="ctr">
              <a:defRPr sz="1300"/>
            </a:lvl1pPr>
          </a:lstStyle>
          <a:p>
            <a:r>
              <a:rPr lang="en-US" sz="1300" noProof="0" dirty="0"/>
              <a:t>Insert sponsorship mark here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9839392" y="8425239"/>
            <a:ext cx="2435476" cy="509211"/>
          </a:xfrm>
        </p:spPr>
        <p:txBody>
          <a:bodyPr anchor="b" anchorCtr="0"/>
          <a:lstStyle>
            <a:lvl1pPr>
              <a:lnSpc>
                <a:spcPct val="100000"/>
              </a:lnSpc>
              <a:defRPr sz="130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529187" y="529200"/>
            <a:ext cx="2268000" cy="431166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10" name="Oval 5"/>
            <p:cNvSpPr>
              <a:spLocks noChangeArrowheads="1"/>
            </p:cNvSpPr>
            <p:nvPr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6"/>
            <p:cNvSpPr>
              <a:spLocks noEditPoints="1"/>
            </p:cNvSpPr>
            <p:nvPr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7"/>
            <p:cNvSpPr>
              <a:spLocks noChangeArrowheads="1"/>
            </p:cNvSpPr>
            <p:nvPr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8"/>
            <p:cNvSpPr>
              <a:spLocks noEditPoints="1"/>
            </p:cNvSpPr>
            <p:nvPr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5" name="Rectangle 10"/>
            <p:cNvSpPr>
              <a:spLocks noChangeArrowheads="1"/>
            </p:cNvSpPr>
            <p:nvPr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6" name="Freeform 11"/>
            <p:cNvSpPr>
              <a:spLocks/>
            </p:cNvSpPr>
            <p:nvPr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2"/>
            <p:cNvSpPr>
              <a:spLocks/>
            </p:cNvSpPr>
            <p:nvPr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3"/>
            <p:cNvSpPr>
              <a:spLocks noEditPoints="1"/>
            </p:cNvSpPr>
            <p:nvPr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9" name="Freeform 14"/>
            <p:cNvSpPr>
              <a:spLocks noEditPoints="1"/>
            </p:cNvSpPr>
            <p:nvPr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527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 - Deloitte green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26733" y="2387937"/>
            <a:ext cx="11068050" cy="2229364"/>
          </a:xfrm>
        </p:spPr>
        <p:txBody>
          <a:bodyPr anchor="b"/>
          <a:lstStyle>
            <a:lvl1pPr>
              <a:lnSpc>
                <a:spcPct val="95000"/>
              </a:lnSpc>
              <a:defRPr sz="540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526733" y="4800600"/>
            <a:ext cx="11068050" cy="2193145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5400">
                <a:solidFill>
                  <a:schemeClr val="bg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51943" y="9067801"/>
            <a:ext cx="5141388" cy="2800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900" noProof="0" dirty="0">
                <a:solidFill>
                  <a:schemeClr val="bg1"/>
                </a:solidFill>
              </a:rPr>
              <a:t>Presentation title</a:t>
            </a:r>
            <a:br>
              <a:rPr lang="en-US" sz="900" noProof="0" dirty="0">
                <a:solidFill>
                  <a:schemeClr val="bg1"/>
                </a:solidFill>
              </a:rPr>
            </a:br>
            <a:r>
              <a:rPr lang="en-US" sz="90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6734" y="9067800"/>
            <a:ext cx="5622925" cy="2817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840"/>
              </a:spcBef>
              <a:buSzPct val="100000"/>
              <a:buFont typeface="Arial"/>
              <a:buNone/>
            </a:pPr>
            <a:r>
              <a:rPr lang="en-US" sz="900" noProof="0" dirty="0">
                <a:solidFill>
                  <a:schemeClr val="bg1"/>
                </a:solidFill>
              </a:rPr>
              <a:t>Member firms and DTTL: Insert appropriate copyright</a:t>
            </a:r>
            <a:br>
              <a:rPr lang="en-US" sz="900" noProof="0" dirty="0">
                <a:solidFill>
                  <a:schemeClr val="bg1"/>
                </a:solidFill>
              </a:rPr>
            </a:br>
            <a:r>
              <a:rPr lang="en-US" sz="90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951496" y="9067801"/>
            <a:ext cx="323373" cy="1400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40"/>
              </a:spcBef>
              <a:buSzPct val="100000"/>
              <a:buFont typeface="Arial"/>
              <a:buNone/>
            </a:pPr>
            <a:fld id="{C58DF478-B544-4ED8-9ED4-6A2648E2D233}" type="slidenum">
              <a:rPr lang="en-US" sz="900" noProof="0" smtClean="0">
                <a:solidFill>
                  <a:schemeClr val="bg1"/>
                </a:solidFill>
              </a:rPr>
              <a:pPr marL="0" indent="0" algn="r">
                <a:spcBef>
                  <a:spcPts val="840"/>
                </a:spcBef>
                <a:buSzPct val="100000"/>
                <a:buFont typeface="Arial"/>
                <a:buNone/>
              </a:pPr>
              <a:t>‹#›</a:t>
            </a:fld>
            <a:endParaRPr lang="en-US" sz="9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574128"/>
      </p:ext>
    </p:extLst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 - Deloitte dark green">
    <p:bg bwMode="gray"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26733" y="2387937"/>
            <a:ext cx="11068050" cy="2229364"/>
          </a:xfrm>
        </p:spPr>
        <p:txBody>
          <a:bodyPr anchor="b"/>
          <a:lstStyle>
            <a:lvl1pPr>
              <a:lnSpc>
                <a:spcPct val="95000"/>
              </a:lnSpc>
              <a:defRPr sz="540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526733" y="4800600"/>
            <a:ext cx="11071270" cy="2193145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5400">
                <a:solidFill>
                  <a:schemeClr val="bg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51943" y="9067801"/>
            <a:ext cx="5141388" cy="2800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900" noProof="0" dirty="0">
                <a:solidFill>
                  <a:schemeClr val="bg1"/>
                </a:solidFill>
              </a:rPr>
              <a:t>Presentation title</a:t>
            </a:r>
            <a:br>
              <a:rPr lang="en-US" sz="900" noProof="0" dirty="0">
                <a:solidFill>
                  <a:schemeClr val="bg1"/>
                </a:solidFill>
              </a:rPr>
            </a:br>
            <a:r>
              <a:rPr lang="en-US" sz="90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6734" y="9067800"/>
            <a:ext cx="5622925" cy="2817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840"/>
              </a:spcBef>
              <a:buSzPct val="100000"/>
              <a:buFont typeface="Arial"/>
              <a:buNone/>
            </a:pPr>
            <a:r>
              <a:rPr lang="en-US" sz="900" noProof="0" dirty="0">
                <a:solidFill>
                  <a:schemeClr val="bg1"/>
                </a:solidFill>
              </a:rPr>
              <a:t>Member firms and DTTL: Insert appropriate copyright</a:t>
            </a:r>
            <a:br>
              <a:rPr lang="en-US" sz="900" noProof="0" dirty="0">
                <a:solidFill>
                  <a:schemeClr val="bg1"/>
                </a:solidFill>
              </a:rPr>
            </a:br>
            <a:r>
              <a:rPr lang="en-US" sz="90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951496" y="9067801"/>
            <a:ext cx="323373" cy="1400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40"/>
              </a:spcBef>
              <a:buSzPct val="100000"/>
              <a:buFont typeface="Arial"/>
              <a:buNone/>
            </a:pPr>
            <a:fld id="{C58DF478-B544-4ED8-9ED4-6A2648E2D233}" type="slidenum">
              <a:rPr lang="en-US" sz="900" noProof="0" smtClean="0">
                <a:solidFill>
                  <a:schemeClr val="bg1"/>
                </a:solidFill>
              </a:rPr>
              <a:pPr marL="0" indent="0" algn="r">
                <a:spcBef>
                  <a:spcPts val="840"/>
                </a:spcBef>
                <a:buSzPct val="100000"/>
                <a:buFont typeface="Arial"/>
                <a:buNone/>
              </a:pPr>
              <a:t>‹#›</a:t>
            </a:fld>
            <a:endParaRPr lang="en-US" sz="9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482637"/>
      </p:ext>
    </p:extLst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 - Deloitte blue">
    <p:bg bwMode="gray"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26733" y="2387937"/>
            <a:ext cx="11068050" cy="2229364"/>
          </a:xfrm>
        </p:spPr>
        <p:txBody>
          <a:bodyPr anchor="b"/>
          <a:lstStyle>
            <a:lvl1pPr>
              <a:lnSpc>
                <a:spcPct val="95000"/>
              </a:lnSpc>
              <a:defRPr sz="540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526733" y="4800600"/>
            <a:ext cx="11068050" cy="2193145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5400">
                <a:solidFill>
                  <a:schemeClr val="bg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51943" y="9067801"/>
            <a:ext cx="5141388" cy="2800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900" noProof="0" dirty="0">
                <a:solidFill>
                  <a:schemeClr val="bg1"/>
                </a:solidFill>
              </a:rPr>
              <a:t>Presentation title</a:t>
            </a:r>
            <a:br>
              <a:rPr lang="en-US" sz="900" noProof="0" dirty="0">
                <a:solidFill>
                  <a:schemeClr val="bg1"/>
                </a:solidFill>
              </a:rPr>
            </a:br>
            <a:r>
              <a:rPr lang="en-US" sz="90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6734" y="9067800"/>
            <a:ext cx="5622925" cy="2817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840"/>
              </a:spcBef>
              <a:buSzPct val="100000"/>
              <a:buFont typeface="Arial"/>
              <a:buNone/>
            </a:pPr>
            <a:r>
              <a:rPr lang="en-US" sz="900" noProof="0" dirty="0">
                <a:solidFill>
                  <a:schemeClr val="bg1"/>
                </a:solidFill>
              </a:rPr>
              <a:t>Member firms and DTTL: Insert appropriate copyright</a:t>
            </a:r>
            <a:br>
              <a:rPr lang="en-US" sz="900" noProof="0" dirty="0">
                <a:solidFill>
                  <a:schemeClr val="bg1"/>
                </a:solidFill>
              </a:rPr>
            </a:br>
            <a:r>
              <a:rPr lang="en-US" sz="90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951496" y="9067801"/>
            <a:ext cx="323373" cy="1400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40"/>
              </a:spcBef>
              <a:buSzPct val="100000"/>
              <a:buFont typeface="Arial"/>
              <a:buNone/>
            </a:pPr>
            <a:fld id="{C58DF478-B544-4ED8-9ED4-6A2648E2D233}" type="slidenum">
              <a:rPr lang="en-US" sz="900" noProof="0" smtClean="0">
                <a:solidFill>
                  <a:schemeClr val="bg1"/>
                </a:solidFill>
              </a:rPr>
              <a:pPr marL="0" indent="0" algn="r">
                <a:spcBef>
                  <a:spcPts val="840"/>
                </a:spcBef>
                <a:buSzPct val="100000"/>
                <a:buFont typeface="Arial"/>
                <a:buNone/>
              </a:pPr>
              <a:t>‹#›</a:t>
            </a:fld>
            <a:endParaRPr lang="en-US" sz="9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021458"/>
      </p:ext>
    </p:extLst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 - Deloitte dark blue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26733" y="2387937"/>
            <a:ext cx="11068050" cy="2229364"/>
          </a:xfrm>
        </p:spPr>
        <p:txBody>
          <a:bodyPr anchor="b"/>
          <a:lstStyle>
            <a:lvl1pPr>
              <a:lnSpc>
                <a:spcPct val="95000"/>
              </a:lnSpc>
              <a:defRPr sz="540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526733" y="4800600"/>
            <a:ext cx="11068050" cy="2193145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5400">
                <a:solidFill>
                  <a:schemeClr val="bg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51943" y="9067801"/>
            <a:ext cx="5141388" cy="2800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900" noProof="0" dirty="0">
                <a:solidFill>
                  <a:schemeClr val="bg1"/>
                </a:solidFill>
              </a:rPr>
              <a:t>Presentation title</a:t>
            </a:r>
            <a:br>
              <a:rPr lang="en-US" sz="900" noProof="0" dirty="0">
                <a:solidFill>
                  <a:schemeClr val="bg1"/>
                </a:solidFill>
              </a:rPr>
            </a:br>
            <a:r>
              <a:rPr lang="en-US" sz="90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6734" y="9067800"/>
            <a:ext cx="5622925" cy="2817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840"/>
              </a:spcBef>
              <a:buSzPct val="100000"/>
              <a:buFont typeface="Arial"/>
              <a:buNone/>
            </a:pPr>
            <a:r>
              <a:rPr lang="en-US" sz="900" noProof="0" dirty="0">
                <a:solidFill>
                  <a:schemeClr val="bg1"/>
                </a:solidFill>
              </a:rPr>
              <a:t>Member firms and DTTL: Insert appropriate copyright</a:t>
            </a:r>
            <a:br>
              <a:rPr lang="en-US" sz="900" noProof="0" dirty="0">
                <a:solidFill>
                  <a:schemeClr val="bg1"/>
                </a:solidFill>
              </a:rPr>
            </a:br>
            <a:r>
              <a:rPr lang="en-US" sz="90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951496" y="9067801"/>
            <a:ext cx="323373" cy="1400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40"/>
              </a:spcBef>
              <a:buSzPct val="100000"/>
              <a:buFont typeface="Arial"/>
              <a:buNone/>
            </a:pPr>
            <a:fld id="{C58DF478-B544-4ED8-9ED4-6A2648E2D233}" type="slidenum">
              <a:rPr lang="en-US" sz="900" noProof="0" smtClean="0">
                <a:solidFill>
                  <a:schemeClr val="bg1"/>
                </a:solidFill>
              </a:rPr>
              <a:pPr marL="0" indent="0" algn="r">
                <a:spcBef>
                  <a:spcPts val="840"/>
                </a:spcBef>
                <a:buSzPct val="100000"/>
                <a:buFont typeface="Arial"/>
                <a:buNone/>
              </a:pPr>
              <a:t>‹#›</a:t>
            </a:fld>
            <a:endParaRPr lang="en-US" sz="9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371442"/>
      </p:ext>
    </p:extLst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 - Deloitte black">
    <p:bg bwMode="gray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26733" y="2387937"/>
            <a:ext cx="11068050" cy="2229364"/>
          </a:xfrm>
        </p:spPr>
        <p:txBody>
          <a:bodyPr anchor="b"/>
          <a:lstStyle>
            <a:lvl1pPr>
              <a:lnSpc>
                <a:spcPct val="95000"/>
              </a:lnSpc>
              <a:defRPr sz="540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526733" y="4800600"/>
            <a:ext cx="11068050" cy="2193145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5400">
                <a:solidFill>
                  <a:schemeClr val="bg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51943" y="9067801"/>
            <a:ext cx="5141388" cy="2800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900" noProof="0" dirty="0">
                <a:solidFill>
                  <a:schemeClr val="bg1"/>
                </a:solidFill>
              </a:rPr>
              <a:t>Presentation title</a:t>
            </a:r>
            <a:br>
              <a:rPr lang="en-US" sz="900" noProof="0" dirty="0">
                <a:solidFill>
                  <a:schemeClr val="bg1"/>
                </a:solidFill>
              </a:rPr>
            </a:br>
            <a:r>
              <a:rPr lang="en-US" sz="90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6734" y="9067800"/>
            <a:ext cx="5622925" cy="2817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840"/>
              </a:spcBef>
              <a:buSzPct val="100000"/>
              <a:buFont typeface="Arial"/>
              <a:buNone/>
            </a:pPr>
            <a:r>
              <a:rPr lang="en-US" sz="900" noProof="0" dirty="0">
                <a:solidFill>
                  <a:schemeClr val="bg1"/>
                </a:solidFill>
              </a:rPr>
              <a:t>Member firms and DTTL: Insert appropriate copyright</a:t>
            </a:r>
            <a:br>
              <a:rPr lang="en-US" sz="900" noProof="0" dirty="0">
                <a:solidFill>
                  <a:schemeClr val="bg1"/>
                </a:solidFill>
              </a:rPr>
            </a:br>
            <a:r>
              <a:rPr lang="en-US" sz="90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951496" y="9067801"/>
            <a:ext cx="323373" cy="1400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40"/>
              </a:spcBef>
              <a:buSzPct val="100000"/>
              <a:buFont typeface="Arial"/>
              <a:buNone/>
            </a:pPr>
            <a:fld id="{C58DF478-B544-4ED8-9ED4-6A2648E2D233}" type="slidenum">
              <a:rPr lang="en-US" sz="900" noProof="0" smtClean="0">
                <a:solidFill>
                  <a:schemeClr val="bg1"/>
                </a:solidFill>
              </a:rPr>
              <a:pPr marL="0" indent="0" algn="r">
                <a:spcBef>
                  <a:spcPts val="840"/>
                </a:spcBef>
                <a:buSzPct val="100000"/>
                <a:buFont typeface="Arial"/>
                <a:buNone/>
              </a:pPr>
              <a:t>‹#›</a:t>
            </a:fld>
            <a:endParaRPr lang="en-US" sz="9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978992"/>
      </p:ext>
    </p:extLst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44"/>
            </p:custDataLst>
            <p:extLst>
              <p:ext uri="{D42A27DB-BD31-4B8C-83A1-F6EECF244321}">
                <p14:modId xmlns:p14="http://schemas.microsoft.com/office/powerpoint/2010/main" val="166891810"/>
              </p:ext>
            </p:extLst>
          </p:nvPr>
        </p:nvGraphicFramePr>
        <p:xfrm>
          <a:off x="2224" y="2224"/>
          <a:ext cx="2222" cy="2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8" name="think-cell Slide" r:id="rId45" imgW="270" imgH="270" progId="TCLayout.ActiveDocument.1">
                  <p:embed/>
                </p:oleObj>
              </mc:Choice>
              <mc:Fallback>
                <p:oleObj name="think-cell Slide" r:id="rId4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2224" y="2224"/>
                        <a:ext cx="2222" cy="22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526734" y="444501"/>
            <a:ext cx="11748135" cy="96901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15" name="TextBox 14"/>
          <p:cNvSpPr txBox="1"/>
          <p:nvPr/>
        </p:nvSpPr>
        <p:spPr>
          <a:xfrm>
            <a:off x="6651943" y="9067799"/>
            <a:ext cx="51413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900" noProof="0" dirty="0" smtClean="0">
                <a:solidFill>
                  <a:schemeClr val="tx1"/>
                </a:solidFill>
              </a:rPr>
              <a:t>ADHB</a:t>
            </a:r>
            <a:r>
              <a:rPr lang="en-US" sz="900" baseline="0" noProof="0" dirty="0" smtClean="0">
                <a:solidFill>
                  <a:schemeClr val="tx1"/>
                </a:solidFill>
              </a:rPr>
              <a:t> Executive Performance Report</a:t>
            </a:r>
            <a:endParaRPr lang="en-US" sz="900" noProof="0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6732" y="9067800"/>
            <a:ext cx="5622926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840"/>
              </a:spcBef>
              <a:buSzPct val="100000"/>
              <a:buFont typeface="Arial"/>
              <a:buNone/>
            </a:pPr>
            <a:r>
              <a:rPr lang="en-US" sz="900" noProof="0" dirty="0" smtClean="0">
                <a:solidFill>
                  <a:schemeClr val="tx1"/>
                </a:solidFill>
              </a:rPr>
              <a:t>© Deloitte 2016</a:t>
            </a:r>
            <a:endParaRPr lang="en-US" sz="900" noProof="0" dirty="0">
              <a:solidFill>
                <a:schemeClr val="tx1"/>
              </a:solidFill>
            </a:endParaRPr>
          </a:p>
        </p:txBody>
      </p:sp>
      <p:sp>
        <p:nvSpPr>
          <p:cNvPr id="19" name="Text Placeholder 18"/>
          <p:cNvSpPr>
            <a:spLocks noGrp="1"/>
          </p:cNvSpPr>
          <p:nvPr>
            <p:ph type="body" idx="1"/>
          </p:nvPr>
        </p:nvSpPr>
        <p:spPr>
          <a:xfrm>
            <a:off x="526733" y="2331404"/>
            <a:ext cx="11748135" cy="660304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3" name="TextBox 2"/>
          <p:cNvSpPr txBox="1"/>
          <p:nvPr/>
        </p:nvSpPr>
        <p:spPr>
          <a:xfrm>
            <a:off x="11951496" y="9067801"/>
            <a:ext cx="323373" cy="1400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40"/>
              </a:spcBef>
              <a:buSzPct val="100000"/>
              <a:buFont typeface="Arial"/>
              <a:buNone/>
            </a:pPr>
            <a:fld id="{C58DF478-B544-4ED8-9ED4-6A2648E2D233}" type="slidenum">
              <a:rPr lang="en-US" sz="900" noProof="0" smtClean="0">
                <a:solidFill>
                  <a:schemeClr val="tx1"/>
                </a:solidFill>
              </a:rPr>
              <a:pPr marL="0" indent="0" algn="r">
                <a:spcBef>
                  <a:spcPts val="840"/>
                </a:spcBef>
                <a:buSzPct val="100000"/>
                <a:buFont typeface="Arial"/>
                <a:buNone/>
              </a:pPr>
              <a:t>‹#›</a:t>
            </a:fld>
            <a:endParaRPr lang="en-US" sz="900" noProof="0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56" r:id="rId3"/>
    <p:sldLayoutId id="2147483755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13" r:id="rId10"/>
    <p:sldLayoutId id="2147483708" r:id="rId11"/>
    <p:sldLayoutId id="2147483710" r:id="rId12"/>
    <p:sldLayoutId id="2147483754" r:id="rId13"/>
    <p:sldLayoutId id="2147483711" r:id="rId14"/>
    <p:sldLayoutId id="2147483753" r:id="rId15"/>
    <p:sldLayoutId id="2147483679" r:id="rId16"/>
    <p:sldLayoutId id="2147483712" r:id="rId17"/>
    <p:sldLayoutId id="2147483678" r:id="rId18"/>
    <p:sldLayoutId id="2147483681" r:id="rId19"/>
    <p:sldLayoutId id="2147483735" r:id="rId20"/>
    <p:sldLayoutId id="2147483699" r:id="rId21"/>
    <p:sldLayoutId id="2147483714" r:id="rId22"/>
    <p:sldLayoutId id="2147483697" r:id="rId23"/>
    <p:sldLayoutId id="2147483715" r:id="rId24"/>
    <p:sldLayoutId id="2147483716" r:id="rId25"/>
    <p:sldLayoutId id="2147483717" r:id="rId26"/>
    <p:sldLayoutId id="2147483718" r:id="rId27"/>
    <p:sldLayoutId id="2147483728" r:id="rId28"/>
    <p:sldLayoutId id="2147483720" r:id="rId29"/>
    <p:sldLayoutId id="2147483721" r:id="rId30"/>
    <p:sldLayoutId id="2147483722" r:id="rId31"/>
    <p:sldLayoutId id="2147483695" r:id="rId32"/>
    <p:sldLayoutId id="2147483751" r:id="rId33"/>
    <p:sldLayoutId id="2147483724" r:id="rId34"/>
    <p:sldLayoutId id="2147483725" r:id="rId35"/>
    <p:sldLayoutId id="2147483726" r:id="rId36"/>
    <p:sldLayoutId id="2147483727" r:id="rId37"/>
    <p:sldLayoutId id="2147483698" r:id="rId38"/>
    <p:sldLayoutId id="2147483752" r:id="rId39"/>
    <p:sldLayoutId id="2147483696" r:id="rId40"/>
    <p:sldLayoutId id="2147483750" r:id="rId41"/>
  </p:sldLayoutIdLst>
  <p:transition>
    <p:fade/>
  </p:transition>
  <p:hf hdr="0" dt="0"/>
  <p:txStyles>
    <p:titleStyle>
      <a:lvl1pPr algn="l" defTabSz="128016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80160" rtl="0" eaLnBrk="1" latinLnBrk="0" hangingPunct="1">
        <a:spcBef>
          <a:spcPts val="0"/>
        </a:spcBef>
        <a:spcAft>
          <a:spcPts val="1400"/>
        </a:spcAft>
        <a:buSzPct val="100000"/>
        <a:buFont typeface="Arial" panose="020B0604020202020204" pitchFamily="34" charset="0"/>
        <a:buNone/>
        <a:defRPr sz="17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1280160" rtl="0" eaLnBrk="1" latinLnBrk="0" hangingPunct="1">
        <a:spcBef>
          <a:spcPts val="0"/>
        </a:spcBef>
        <a:spcAft>
          <a:spcPts val="1400"/>
        </a:spcAft>
        <a:buClrTx/>
        <a:buSzPct val="100000"/>
        <a:buFont typeface="Arial"/>
        <a:buNone/>
        <a:defRPr lang="en-US" sz="1700" b="1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246960" indent="-246960" algn="l" defTabSz="1280160" rtl="0" eaLnBrk="1" latinLnBrk="0" hangingPunct="1">
        <a:spcBef>
          <a:spcPts val="0"/>
        </a:spcBef>
        <a:spcAft>
          <a:spcPts val="1400"/>
        </a:spcAft>
        <a:buClrTx/>
        <a:buSzPct val="100000"/>
        <a:buFont typeface="Arial" panose="020B0604020202020204" pitchFamily="34" charset="0"/>
        <a:buChar char="•"/>
        <a:defRPr lang="en-US" sz="17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498960" indent="-246960" algn="l" defTabSz="1280160" rtl="0" eaLnBrk="1" latinLnBrk="0" hangingPunct="1">
        <a:spcBef>
          <a:spcPts val="0"/>
        </a:spcBef>
        <a:spcAft>
          <a:spcPts val="1400"/>
        </a:spcAft>
        <a:buClrTx/>
        <a:buSzPct val="100000"/>
        <a:buFont typeface="Verdana" panose="020B0604030504040204" pitchFamily="34" charset="0"/>
        <a:buChar char="−"/>
        <a:defRPr lang="en-US" sz="17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745920" indent="-246960" algn="l" defTabSz="1117918" rtl="0" eaLnBrk="1" latinLnBrk="0" hangingPunct="1">
        <a:spcBef>
          <a:spcPts val="0"/>
        </a:spcBef>
        <a:spcAft>
          <a:spcPts val="1400"/>
        </a:spcAft>
        <a:buClrTx/>
        <a:buSzPct val="100000"/>
        <a:buFont typeface="Verdana" panose="020B0604030504040204" pitchFamily="34" charset="0"/>
        <a:buChar char="−"/>
        <a:tabLst/>
        <a:defRPr lang="en-US" sz="17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745920" indent="-246960" algn="l" defTabSz="1280160" rtl="0" eaLnBrk="1" latinLnBrk="0" hangingPunct="1">
        <a:spcBef>
          <a:spcPts val="0"/>
        </a:spcBef>
        <a:spcAft>
          <a:spcPts val="1400"/>
        </a:spcAft>
        <a:buFont typeface="Verdana" panose="020B0604030504040204" pitchFamily="34" charset="0"/>
        <a:buChar char="−"/>
        <a:defRPr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745920" indent="-246960" algn="l" defTabSz="1280160" rtl="0" eaLnBrk="1" latinLnBrk="0" hangingPunct="1">
        <a:spcBef>
          <a:spcPts val="0"/>
        </a:spcBef>
        <a:spcAft>
          <a:spcPts val="1400"/>
        </a:spcAft>
        <a:buFont typeface="Verdana" panose="020B0604030504040204" pitchFamily="34" charset="0"/>
        <a:buChar char="−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745920" indent="-246960" algn="l" defTabSz="1280160" rtl="0" eaLnBrk="1" latinLnBrk="0" hangingPunct="1">
        <a:spcBef>
          <a:spcPts val="0"/>
        </a:spcBef>
        <a:spcAft>
          <a:spcPts val="1400"/>
        </a:spcAft>
        <a:buFont typeface="Verdana" panose="020B0604030504040204" pitchFamily="34" charset="0"/>
        <a:buChar char="−"/>
        <a:defRPr sz="17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745920" indent="-246960" algn="l" defTabSz="1280160" rtl="0" eaLnBrk="1" latinLnBrk="0" hangingPunct="1">
        <a:spcBef>
          <a:spcPts val="0"/>
        </a:spcBef>
        <a:spcAft>
          <a:spcPts val="1400"/>
        </a:spcAft>
        <a:buFont typeface="Verdana" panose="020B0604030504040204" pitchFamily="34" charset="0"/>
        <a:buChar char="−"/>
        <a:defRPr sz="17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3834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4020">
          <p15:clr>
            <a:srgbClr val="F26B43"/>
          </p15:clr>
        </p15:guide>
        <p15:guide id="4" pos="237">
          <p15:clr>
            <a:srgbClr val="F26B43"/>
          </p15:clr>
        </p15:guide>
        <p15:guide id="5" pos="5523">
          <p15:clr>
            <a:srgbClr val="F26B43"/>
          </p15:clr>
        </p15:guide>
        <p15:guide id="6" orient="horz" pos="1071">
          <p15:clr>
            <a:srgbClr val="F26B43"/>
          </p15:clr>
        </p15:guide>
        <p15:guide id="7" orient="horz" pos="200">
          <p15:clr>
            <a:srgbClr val="F26B43"/>
          </p15:clr>
        </p15:guide>
        <p15:guide id="8" orient="horz" pos="4080">
          <p15:clr>
            <a:srgbClr val="F26B43"/>
          </p15:clr>
        </p15:guide>
        <p15:guide id="10" pos="3721">
          <p15:clr>
            <a:srgbClr val="F26B43"/>
          </p15:clr>
        </p15:guide>
        <p15:guide id="11" orient="horz" pos="236">
          <p15:clr>
            <a:srgbClr val="F26B43"/>
          </p15:clr>
        </p15:guide>
        <p15:guide id="12" pos="1022">
          <p15:clr>
            <a:srgbClr val="F26B43"/>
          </p15:clr>
        </p15:guide>
        <p15:guide id="13" pos="1137">
          <p15:clr>
            <a:srgbClr val="F26B43"/>
          </p15:clr>
        </p15:guide>
        <p15:guide id="14" pos="1920">
          <p15:clr>
            <a:srgbClr val="F26B43"/>
          </p15:clr>
        </p15:guide>
        <p15:guide id="15" pos="2033">
          <p15:clr>
            <a:srgbClr val="F26B43"/>
          </p15:clr>
        </p15:guide>
        <p15:guide id="16" pos="4620">
          <p15:clr>
            <a:srgbClr val="F26B43"/>
          </p15:clr>
        </p15:guide>
        <p15:guide id="17" pos="2823">
          <p15:clr>
            <a:srgbClr val="F26B43"/>
          </p15:clr>
        </p15:guide>
        <p15:guide id="18" pos="2937">
          <p15:clr>
            <a:srgbClr val="F26B43"/>
          </p15:clr>
        </p15:guide>
        <p15:guide id="19" pos="2880">
          <p15:clr>
            <a:srgbClr val="F26B43"/>
          </p15:clr>
        </p15:guide>
        <p15:guide id="20" pos="4734">
          <p15:clr>
            <a:srgbClr val="F26B43"/>
          </p15:clr>
        </p15:guide>
        <p15:guide id="21" orient="horz" pos="1049">
          <p15:clr>
            <a:srgbClr val="F26B43"/>
          </p15:clr>
        </p15:guide>
        <p15:guide id="22" orient="horz" pos="6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gray">
          <a:xfrm>
            <a:off x="0" y="780288"/>
            <a:ext cx="12801600" cy="8820911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t"/>
          <a:lstStyle/>
          <a:p>
            <a:pPr>
              <a:spcBef>
                <a:spcPts val="600"/>
              </a:spcBef>
              <a:buSzPct val="100000"/>
            </a:pPr>
            <a:endParaRPr lang="en-NZ" sz="1400" b="1" dirty="0">
              <a:solidFill>
                <a:srgbClr val="ED8B00"/>
              </a:solidFill>
            </a:endParaRPr>
          </a:p>
        </p:txBody>
      </p:sp>
      <p:sp>
        <p:nvSpPr>
          <p:cNvPr id="1037" name="Rectangle 1036"/>
          <p:cNvSpPr/>
          <p:nvPr/>
        </p:nvSpPr>
        <p:spPr bwMode="gray">
          <a:xfrm>
            <a:off x="161490" y="1918344"/>
            <a:ext cx="12521596" cy="5402536"/>
          </a:xfrm>
          <a:prstGeom prst="rect">
            <a:avLst/>
          </a:prstGeom>
          <a:solidFill>
            <a:srgbClr val="FFFFFF"/>
          </a:solidFill>
          <a:ln w="19050" algn="ctr">
            <a:noFill/>
            <a:miter lim="800000"/>
            <a:headEnd/>
            <a:tailEnd/>
          </a:ln>
        </p:spPr>
        <p:txBody>
          <a:bodyPr vert="horz" wrap="square" lIns="36000" tIns="88900" rIns="88900" bIns="88900" rtlCol="0" anchor="t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NZ" sz="1200" b="1" dirty="0" smtClean="0">
                <a:solidFill>
                  <a:srgbClr val="ED8B00"/>
                </a:solidFill>
              </a:rPr>
              <a:t>High level approach/activities/methodology roadmap: </a:t>
            </a:r>
          </a:p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NZ" sz="900" i="1" dirty="0" smtClean="0"/>
          </a:p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NZ" sz="900" i="1" dirty="0" smtClean="0"/>
              <a:t>Provide </a:t>
            </a:r>
            <a:r>
              <a:rPr lang="en-NZ" sz="900" i="1" dirty="0"/>
              <a:t>indicative timelines/phases for the proposed </a:t>
            </a:r>
            <a:r>
              <a:rPr lang="en-NZ" sz="900" i="1" dirty="0" smtClean="0"/>
              <a:t>approach/activities/methodology (at a high level). </a:t>
            </a:r>
            <a:endParaRPr lang="en-NZ" sz="900" i="1" dirty="0"/>
          </a:p>
        </p:txBody>
      </p:sp>
      <p:sp>
        <p:nvSpPr>
          <p:cNvPr id="57" name="Title 4"/>
          <p:cNvSpPr>
            <a:spLocks noGrp="1"/>
          </p:cNvSpPr>
          <p:nvPr>
            <p:ph type="title"/>
          </p:nvPr>
        </p:nvSpPr>
        <p:spPr>
          <a:xfrm>
            <a:off x="113113" y="156017"/>
            <a:ext cx="11593288" cy="675030"/>
          </a:xfrm>
        </p:spPr>
        <p:txBody>
          <a:bodyPr/>
          <a:lstStyle/>
          <a:p>
            <a:r>
              <a:rPr lang="en-NZ" sz="3200" dirty="0" smtClean="0"/>
              <a:t>Entrepreneurial Universities </a:t>
            </a:r>
            <a:r>
              <a:rPr lang="en-NZ" sz="3200" dirty="0" smtClean="0">
                <a:solidFill>
                  <a:srgbClr val="ED8B00"/>
                </a:solidFill>
              </a:rPr>
              <a:t>Programme Map</a:t>
            </a:r>
            <a:endParaRPr lang="en-NZ" sz="3200" dirty="0">
              <a:solidFill>
                <a:srgbClr val="ED8B00"/>
              </a:solidFill>
            </a:endParaRPr>
          </a:p>
        </p:txBody>
      </p:sp>
      <p:sp>
        <p:nvSpPr>
          <p:cNvPr id="221" name="Rectangle 220"/>
          <p:cNvSpPr/>
          <p:nvPr/>
        </p:nvSpPr>
        <p:spPr bwMode="gray">
          <a:xfrm>
            <a:off x="3991294" y="912168"/>
            <a:ext cx="8674201" cy="88005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vert="horz" wrap="square" lIns="36000" tIns="88900" rIns="88900" bIns="88900" rtlCol="0" anchor="t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NZ" sz="1200" b="1" dirty="0" smtClean="0">
                <a:solidFill>
                  <a:srgbClr val="ED8B00"/>
                </a:solidFill>
              </a:rPr>
              <a:t>Impact and Outcome Statements</a:t>
            </a:r>
            <a:endParaRPr lang="en-NZ" sz="2800" b="1" dirty="0" smtClean="0">
              <a:solidFill>
                <a:srgbClr val="ED8B00"/>
              </a:solidFill>
            </a:endParaRPr>
          </a:p>
        </p:txBody>
      </p:sp>
      <p:pic>
        <p:nvPicPr>
          <p:cNvPr id="224" name="Picture 223" descr="TEC Logo for PP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84471" y="141202"/>
            <a:ext cx="1673292" cy="494917"/>
          </a:xfrm>
          <a:prstGeom prst="rect">
            <a:avLst/>
          </a:prstGeom>
        </p:spPr>
      </p:pic>
      <p:sp>
        <p:nvSpPr>
          <p:cNvPr id="227" name="Rectangle 226"/>
          <p:cNvSpPr/>
          <p:nvPr/>
        </p:nvSpPr>
        <p:spPr bwMode="gray">
          <a:xfrm>
            <a:off x="136104" y="922446"/>
            <a:ext cx="3719086" cy="853275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vert="horz" wrap="square" lIns="108000" tIns="88900" rIns="88900" bIns="88900" rtlCol="0" anchor="t"/>
          <a:lstStyle/>
          <a:p>
            <a:pPr>
              <a:lnSpc>
                <a:spcPct val="106000"/>
              </a:lnSpc>
              <a:buFont typeface="Wingdings 2" pitchFamily="18" charset="2"/>
              <a:buNone/>
            </a:pPr>
            <a:endParaRPr lang="en-NZ" sz="1100" dirty="0" smtClean="0"/>
          </a:p>
        </p:txBody>
      </p:sp>
      <p:sp>
        <p:nvSpPr>
          <p:cNvPr id="228" name="Rectangle 227"/>
          <p:cNvSpPr/>
          <p:nvPr/>
        </p:nvSpPr>
        <p:spPr bwMode="gray">
          <a:xfrm>
            <a:off x="136104" y="7451818"/>
            <a:ext cx="12529391" cy="1957294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vert="horz" wrap="square" lIns="108000" tIns="88900" rIns="88900" bIns="88900" rtlCol="0" anchor="t"/>
          <a:lstStyle/>
          <a:p>
            <a:pPr>
              <a:lnSpc>
                <a:spcPct val="106000"/>
              </a:lnSpc>
              <a:buFont typeface="Wingdings 2" pitchFamily="18" charset="2"/>
              <a:buNone/>
            </a:pPr>
            <a:r>
              <a:rPr lang="en-NZ" sz="1200" b="1" dirty="0" smtClean="0">
                <a:solidFill>
                  <a:srgbClr val="ED8B00"/>
                </a:solidFill>
              </a:rPr>
              <a:t>Key roles</a:t>
            </a:r>
          </a:p>
        </p:txBody>
      </p:sp>
      <p:graphicFrame>
        <p:nvGraphicFramePr>
          <p:cNvPr id="935" name="Table 9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480804"/>
              </p:ext>
            </p:extLst>
          </p:nvPr>
        </p:nvGraphicFramePr>
        <p:xfrm>
          <a:off x="136104" y="929150"/>
          <a:ext cx="3719086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4176"/>
                <a:gridCol w="2134910"/>
              </a:tblGrid>
              <a:tr h="161074">
                <a:tc>
                  <a:txBody>
                    <a:bodyPr/>
                    <a:lstStyle/>
                    <a:p>
                      <a:r>
                        <a:rPr lang="en-NZ" sz="800" b="1" dirty="0" smtClean="0">
                          <a:solidFill>
                            <a:srgbClr val="ED8B00"/>
                          </a:solidFill>
                        </a:rPr>
                        <a:t>University:</a:t>
                      </a:r>
                      <a:endParaRPr lang="en-NZ" sz="800" b="1" dirty="0">
                        <a:solidFill>
                          <a:srgbClr val="ED8B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NZ" sz="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TEC to populate</a:t>
                      </a:r>
                      <a:endParaRPr lang="en-NZ" sz="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74">
                <a:tc>
                  <a:txBody>
                    <a:bodyPr/>
                    <a:lstStyle/>
                    <a:p>
                      <a:r>
                        <a:rPr lang="en-NZ" sz="800" b="1" dirty="0" smtClean="0">
                          <a:solidFill>
                            <a:srgbClr val="ED8B00"/>
                          </a:solidFill>
                        </a:rPr>
                        <a:t>Programme</a:t>
                      </a:r>
                      <a:r>
                        <a:rPr lang="en-NZ" sz="800" b="1" baseline="0" dirty="0" smtClean="0">
                          <a:solidFill>
                            <a:srgbClr val="ED8B00"/>
                          </a:solidFill>
                        </a:rPr>
                        <a:t> Name</a:t>
                      </a:r>
                      <a:r>
                        <a:rPr lang="en-NZ" sz="800" b="1" dirty="0" smtClean="0">
                          <a:solidFill>
                            <a:srgbClr val="ED8B00"/>
                          </a:solidFill>
                        </a:rPr>
                        <a:t>:</a:t>
                      </a:r>
                      <a:endParaRPr lang="en-NZ" sz="800" b="1" dirty="0">
                        <a:solidFill>
                          <a:srgbClr val="ED8B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TEC to populate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002">
                <a:tc>
                  <a:txBody>
                    <a:bodyPr/>
                    <a:lstStyle/>
                    <a:p>
                      <a:r>
                        <a:rPr lang="en-NZ" sz="800" b="1" dirty="0" smtClean="0">
                          <a:solidFill>
                            <a:srgbClr val="ED8B00"/>
                          </a:solidFill>
                        </a:rPr>
                        <a:t>Academic:</a:t>
                      </a:r>
                      <a:endParaRPr lang="en-NZ" sz="800" b="1" dirty="0">
                        <a:solidFill>
                          <a:srgbClr val="ED8B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TEC to populate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74">
                <a:tc>
                  <a:txBody>
                    <a:bodyPr/>
                    <a:lstStyle/>
                    <a:p>
                      <a:r>
                        <a:rPr lang="en-NZ" sz="800" b="1" dirty="0" smtClean="0">
                          <a:solidFill>
                            <a:srgbClr val="ED8B00"/>
                          </a:solidFill>
                        </a:rPr>
                        <a:t>Lead contact:</a:t>
                      </a:r>
                      <a:endParaRPr lang="en-NZ" sz="800" b="1" dirty="0">
                        <a:solidFill>
                          <a:srgbClr val="ED8B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TEC to populate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88" name="Table 4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158784"/>
              </p:ext>
            </p:extLst>
          </p:nvPr>
        </p:nvGraphicFramePr>
        <p:xfrm>
          <a:off x="136105" y="7824936"/>
          <a:ext cx="12529389" cy="14748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01079"/>
                <a:gridCol w="4764155"/>
                <a:gridCol w="4764155"/>
              </a:tblGrid>
              <a:tr h="288032">
                <a:tc>
                  <a:txBody>
                    <a:bodyPr/>
                    <a:lstStyle/>
                    <a:p>
                      <a:r>
                        <a:rPr lang="en-NZ" sz="800" b="1" dirty="0" smtClean="0"/>
                        <a:t>Role</a:t>
                      </a:r>
                      <a:endParaRPr lang="en-NZ" sz="800" b="1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NZ" sz="800" b="1" dirty="0" smtClean="0"/>
                        <a:t>Responsibilities</a:t>
                      </a:r>
                      <a:endParaRPr lang="en-NZ" sz="800" b="1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NZ" sz="800" b="1" dirty="0" smtClean="0"/>
                        <a:t>Comments:</a:t>
                      </a:r>
                      <a:endParaRPr lang="en-NZ" sz="800" b="1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363">
                <a:tc>
                  <a:txBody>
                    <a:bodyPr/>
                    <a:lstStyle/>
                    <a:p>
                      <a:endParaRPr lang="en-NZ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NZ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NZ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363">
                <a:tc>
                  <a:txBody>
                    <a:bodyPr/>
                    <a:lstStyle/>
                    <a:p>
                      <a:endParaRPr lang="en-NZ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NZ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NZ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363">
                <a:tc>
                  <a:txBody>
                    <a:bodyPr/>
                    <a:lstStyle/>
                    <a:p>
                      <a:endParaRPr lang="en-NZ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NZ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NZ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363">
                <a:tc>
                  <a:txBody>
                    <a:bodyPr/>
                    <a:lstStyle/>
                    <a:p>
                      <a:endParaRPr lang="en-NZ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NZ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NZ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363">
                <a:tc>
                  <a:txBody>
                    <a:bodyPr/>
                    <a:lstStyle/>
                    <a:p>
                      <a:endParaRPr lang="en-NZ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NZ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NZ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90" name="Table 4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342620"/>
              </p:ext>
            </p:extLst>
          </p:nvPr>
        </p:nvGraphicFramePr>
        <p:xfrm>
          <a:off x="3991294" y="1247766"/>
          <a:ext cx="8678249" cy="5556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78249"/>
              </a:tblGrid>
              <a:tr h="555616">
                <a:tc>
                  <a:txBody>
                    <a:bodyPr/>
                    <a:lstStyle/>
                    <a:p>
                      <a:endParaRPr lang="en-NZ" sz="800" b="1" dirty="0">
                        <a:solidFill>
                          <a:srgbClr val="ED8B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61765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efault theme">
  <a:themeElements>
    <a:clrScheme name="ADHB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3A0"/>
      </a:accent1>
      <a:accent2>
        <a:srgbClr val="BCBDC0"/>
      </a:accent2>
      <a:accent3>
        <a:srgbClr val="00B0F0"/>
      </a:accent3>
      <a:accent4>
        <a:srgbClr val="7B91C3"/>
      </a:accent4>
      <a:accent5>
        <a:srgbClr val="6E6E6E"/>
      </a:accent5>
      <a:accent6>
        <a:srgbClr val="D3DFEE"/>
      </a:accent6>
      <a:hlink>
        <a:srgbClr val="00A3E0"/>
      </a:hlink>
      <a:folHlink>
        <a:srgbClr val="954F72"/>
      </a:folHlink>
    </a:clrScheme>
    <a:fontScheme name="Deloitte Powerpoint 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3"/>
        </a:solidFill>
        <a:ln w="19050" algn="ctr">
          <a:noFill/>
          <a:miter lim="800000"/>
          <a:headEnd/>
          <a:tailEnd/>
        </a:ln>
      </a:spPr>
      <a:bodyPr wrap="square" lIns="88900" tIns="88900" rIns="88900" bIns="88900" rtlCol="0" anchor="ctr"/>
      <a:lstStyle>
        <a:defPPr>
          <a:lnSpc>
            <a:spcPct val="106000"/>
          </a:lnSpc>
          <a:buFont typeface="Wingdings 2" pitchFamily="18" charset="2"/>
          <a:buNone/>
          <a:defRPr sz="1600" b="1" dirty="0" smtClean="0">
            <a:solidFill>
              <a:schemeClr val="bg1"/>
            </a:solidFill>
          </a:defRPr>
        </a:defPPr>
      </a:lst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203200" indent="-203200">
          <a:spcBef>
            <a:spcPts val="600"/>
          </a:spcBef>
          <a:buSzPct val="100000"/>
          <a:buFont typeface="Arial"/>
          <a:buChar char="�"/>
          <a:defRPr dirty="0" smtClean="0">
            <a:solidFill>
              <a:srgbClr val="313131"/>
            </a:solidFill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xmlns="" name="Deloitte_4_3_Onscreen Theme" id="{A4654A4A-3032-4E2E-A538-DBF9559F84BA}" vid="{2DD47FB6-9DB5-479C-9CDF-C7DA76EBCA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.xml.rels>&#65279;<?xml version="1.0" encoding="utf-8"?><Relationships xmlns="http://schemas.openxmlformats.org/package/2006/relationships"><Relationship Type="http://schemas.openxmlformats.org/officeDocument/2006/relationships/customXmlProps" Target="/customXML/itemProps.xml" Id="Rd3c4172d526e4b2384ade4b889302c76" /></Relationships>
</file>

<file path=customXML/item.xml><?xml version="1.0" encoding="utf-8"?>
<metadata xmlns="http://www.objective.com/ecm/document/metadata/DC4691BF00A443899034738234036697" version="1.0.0">
  <systemFields>
    <field name="Objective-Id">
      <value order="0">A1080644</value>
    </field>
    <field name="Objective-Title">
      <value order="0">Entrepreneurial Universities-Programme Map Template</value>
    </field>
    <field name="Objective-Description">
      <value order="0"/>
    </field>
    <field name="Objective-CreationStamp">
      <value order="0">2017-05-16T02:26:35Z</value>
    </field>
    <field name="Objective-IsApproved">
      <value order="0">false</value>
    </field>
    <field name="Objective-IsPublished">
      <value order="0">false</value>
    </field>
    <field name="Objective-DatePublished">
      <value order="0"/>
    </field>
    <field name="Objective-ModificationStamp">
      <value order="0">2017-06-29T23:26:37Z</value>
    </field>
    <field name="Objective-Owner">
      <value order="0">Gemma Goldsmith</value>
    </field>
    <field name="Objective-Path">
      <value order="0">Objective Global Folder:TEC Global Folder:Investment Management:Funds:Entrepreneurial Universities:Establishment:IV-F-Entrepreneurial Universities-Establishment- PROJECT MANAGEMENT -NO:Project Planning - Entrepreneurial Universities Project Management</value>
    </field>
    <field name="Objective-Parent">
      <value order="0">Project Planning - Entrepreneurial Universities Project Management</value>
    </field>
    <field name="Objective-State">
      <value order="0">Being Drafted</value>
    </field>
    <field name="Objective-VersionId">
      <value order="0">vA2468582</value>
    </field>
    <field name="Objective-Version">
      <value order="0">0.1</value>
    </field>
    <field name="Objective-VersionNumber">
      <value order="0">1</value>
    </field>
    <field name="Objective-VersionComment">
      <value order="0"/>
    </field>
    <field name="Objective-FileNumber">
      <value order="0">qA84040</value>
    </field>
    <field name="Objective-Classification">
      <value order="0"/>
    </field>
    <field name="Objective-Caveats">
      <value order="0"/>
    </field>
  </systemFields>
  <catalogues>
    <catalogue name="Document Type Catalogue" type="type" ori="id:cA6">
      <field name="Objective-Fund Name">
        <value order="0"/>
      </field>
      <field name="Objective-Sub Sector">
        <value order="0"/>
      </field>
      <field name="Objective-Reference">
        <value order="0"/>
      </field>
      <field name="Objective-Financial Year">
        <value order="0"/>
      </field>
      <field name="Objective-EDUMIS Number">
        <value order="0"/>
      </field>
      <field name="Objective-Action">
        <value order="0"/>
      </field>
      <field name="Objective-Calendar Year">
        <value order="0"/>
      </field>
      <field name="Objective-Date">
        <value order="0"/>
      </field>
      <field name="Objective-Responsible">
        <value order="0"/>
      </field>
    </catalogue>
  </catalogues>
</metadata>
</file>

<file path=customXML/itemProps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DC4691BF00A44389903473823403669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19896</TotalTime>
  <Words>55</Words>
  <Application>Microsoft Office PowerPoint</Application>
  <PresentationFormat>A3 Paper (297x420 mm)</PresentationFormat>
  <Paragraphs>18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default theme</vt:lpstr>
      <vt:lpstr>think-cell Slide</vt:lpstr>
      <vt:lpstr>Entrepreneurial Universities Programme Map</vt:lpstr>
    </vt:vector>
  </TitlesOfParts>
  <Company>Deloitte Touche Tohmatsu Services,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Natasha Smith</dc:creator>
  <cp:lastModifiedBy>Gemma Goldsmith</cp:lastModifiedBy>
  <cp:revision>202</cp:revision>
  <cp:lastPrinted>2017-03-23T19:37:27Z</cp:lastPrinted>
  <dcterms:created xsi:type="dcterms:W3CDTF">2016-10-21T01:50:09Z</dcterms:created>
  <dcterms:modified xsi:type="dcterms:W3CDTF">2017-05-16T03:29:31Z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A1080644</vt:lpwstr>
  </property>
  <property fmtid="{D5CDD505-2E9C-101B-9397-08002B2CF9AE}" pid="4" name="Objective-Title">
    <vt:lpwstr>Entrepreneurial Universities-Programme Map Template</vt:lpwstr>
  </property>
  <property fmtid="{D5CDD505-2E9C-101B-9397-08002B2CF9AE}" pid="5" name="Objective-Description">
    <vt:lpwstr/>
  </property>
  <property fmtid="{D5CDD505-2E9C-101B-9397-08002B2CF9AE}" pid="6" name="Objective-CreationStamp">
    <vt:filetime>2017-06-29T23:26:37Z</vt:filetime>
  </property>
  <property fmtid="{D5CDD505-2E9C-101B-9397-08002B2CF9AE}" pid="7" name="Objective-IsApproved">
    <vt:bool>false</vt:bool>
  </property>
  <property fmtid="{D5CDD505-2E9C-101B-9397-08002B2CF9AE}" pid="8" name="Objective-IsPublished">
    <vt:bool>false</vt:bool>
  </property>
  <property fmtid="{D5CDD505-2E9C-101B-9397-08002B2CF9AE}" pid="9" name="Objective-DatePublished">
    <vt:lpwstr/>
  </property>
  <property fmtid="{D5CDD505-2E9C-101B-9397-08002B2CF9AE}" pid="10" name="Objective-ModificationStamp">
    <vt:filetime>2017-06-29T23:26:41Z</vt:filetime>
  </property>
  <property fmtid="{D5CDD505-2E9C-101B-9397-08002B2CF9AE}" pid="11" name="Objective-Owner">
    <vt:lpwstr>Gemma Goldsmith</vt:lpwstr>
  </property>
  <property fmtid="{D5CDD505-2E9C-101B-9397-08002B2CF9AE}" pid="12" name="Objective-Path">
    <vt:lpwstr>Objective Global Folder:TEC Global Folder:Investment Management:Funds:Entrepreneurial Universities:Establishment:IV-F-Entrepreneurial Universities-Establishment- PROJECT MANAGEMENT -NO:Project Planning - Entrepreneurial Universities Project Management:</vt:lpwstr>
  </property>
  <property fmtid="{D5CDD505-2E9C-101B-9397-08002B2CF9AE}" pid="13" name="Objective-Parent">
    <vt:lpwstr>Project Planning - Entrepreneurial Universities Project Management</vt:lpwstr>
  </property>
  <property fmtid="{D5CDD505-2E9C-101B-9397-08002B2CF9AE}" pid="14" name="Objective-State">
    <vt:lpwstr>Being Drafted</vt:lpwstr>
  </property>
  <property fmtid="{D5CDD505-2E9C-101B-9397-08002B2CF9AE}" pid="15" name="Objective-VersionId">
    <vt:lpwstr>vA2468582</vt:lpwstr>
  </property>
  <property fmtid="{D5CDD505-2E9C-101B-9397-08002B2CF9AE}" pid="16" name="Objective-Version">
    <vt:lpwstr>0.1</vt:lpwstr>
  </property>
  <property fmtid="{D5CDD505-2E9C-101B-9397-08002B2CF9AE}" pid="17" name="Objective-VersionNumber">
    <vt:r8>1</vt:r8>
  </property>
  <property fmtid="{D5CDD505-2E9C-101B-9397-08002B2CF9AE}" pid="18" name="Objective-VersionComment">
    <vt:lpwstr>First version</vt:lpwstr>
  </property>
  <property fmtid="{D5CDD505-2E9C-101B-9397-08002B2CF9AE}" pid="19" name="Objective-FileNumber">
    <vt:lpwstr>IV-F-09-01-07/16-1234</vt:lpwstr>
  </property>
  <property fmtid="{D5CDD505-2E9C-101B-9397-08002B2CF9AE}" pid="20" name="Objective-Classification">
    <vt:lpwstr>[Inherited - none]</vt:lpwstr>
  </property>
  <property fmtid="{D5CDD505-2E9C-101B-9397-08002B2CF9AE}" pid="21" name="Objective-Caveats">
    <vt:lpwstr/>
  </property>
  <property fmtid="{D5CDD505-2E9C-101B-9397-08002B2CF9AE}" pid="22" name="Objective-Fund Name">
    <vt:lpwstr/>
  </property>
  <property fmtid="{D5CDD505-2E9C-101B-9397-08002B2CF9AE}" pid="23" name="Objective-Sub Sector">
    <vt:lpwstr/>
  </property>
  <property fmtid="{D5CDD505-2E9C-101B-9397-08002B2CF9AE}" pid="24" name="Objective-Reference">
    <vt:lpwstr/>
  </property>
  <property fmtid="{D5CDD505-2E9C-101B-9397-08002B2CF9AE}" pid="25" name="Objective-Financial Year">
    <vt:lpwstr/>
  </property>
  <property fmtid="{D5CDD505-2E9C-101B-9397-08002B2CF9AE}" pid="26" name="Objective-EDUMIS Number">
    <vt:lpwstr/>
  </property>
  <property fmtid="{D5CDD505-2E9C-101B-9397-08002B2CF9AE}" pid="27" name="Objective-Action">
    <vt:lpwstr/>
  </property>
  <property fmtid="{D5CDD505-2E9C-101B-9397-08002B2CF9AE}" pid="28" name="Objective-Calendar Year">
    <vt:lpwstr/>
  </property>
  <property fmtid="{D5CDD505-2E9C-101B-9397-08002B2CF9AE}" pid="29" name="Objective-Date">
    <vt:lpwstr/>
  </property>
  <property fmtid="{D5CDD505-2E9C-101B-9397-08002B2CF9AE}" pid="30" name="Objective-Responsible">
    <vt:lpwstr/>
  </property>
  <property fmtid="{D5CDD505-2E9C-101B-9397-08002B2CF9AE}" pid="31" name="Objective-Comment">
    <vt:lpwstr/>
  </property>
  <property fmtid="{D5CDD505-2E9C-101B-9397-08002B2CF9AE}" pid="32" name="Objective-Reference [system]">
    <vt:lpwstr/>
  </property>
  <property fmtid="{D5CDD505-2E9C-101B-9397-08002B2CF9AE}" pid="33" name="Objective-Date [system]">
    <vt:lpwstr/>
  </property>
  <property fmtid="{D5CDD505-2E9C-101B-9397-08002B2CF9AE}" pid="34" name="Objective-Action [system]">
    <vt:lpwstr/>
  </property>
  <property fmtid="{D5CDD505-2E9C-101B-9397-08002B2CF9AE}" pid="35" name="Objective-Responsible [system]">
    <vt:lpwstr/>
  </property>
  <property fmtid="{D5CDD505-2E9C-101B-9397-08002B2CF9AE}" pid="36" name="Objective-Financial Year [system]">
    <vt:lpwstr/>
  </property>
  <property fmtid="{D5CDD505-2E9C-101B-9397-08002B2CF9AE}" pid="37" name="Objective-Calendar Year [system]">
    <vt:lpwstr/>
  </property>
  <property fmtid="{D5CDD505-2E9C-101B-9397-08002B2CF9AE}" pid="38" name="Objective-EDUMIS Number [system]">
    <vt:lpwstr/>
  </property>
  <property fmtid="{D5CDD505-2E9C-101B-9397-08002B2CF9AE}" pid="39" name="Objective-Sub Sector [system]">
    <vt:lpwstr/>
  </property>
  <property fmtid="{D5CDD505-2E9C-101B-9397-08002B2CF9AE}" pid="40" name="Objective-Fund Name [system]">
    <vt:lpwstr/>
  </property>
</Properties>
</file>